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62"/>
  </p:notesMasterIdLst>
  <p:handoutMasterIdLst>
    <p:handoutMasterId r:id="rId63"/>
  </p:handoutMasterIdLst>
  <p:sldIdLst>
    <p:sldId id="455" r:id="rId2"/>
    <p:sldId id="596" r:id="rId3"/>
    <p:sldId id="589" r:id="rId4"/>
    <p:sldId id="453" r:id="rId5"/>
    <p:sldId id="559" r:id="rId6"/>
    <p:sldId id="459" r:id="rId7"/>
    <p:sldId id="460" r:id="rId8"/>
    <p:sldId id="588" r:id="rId9"/>
    <p:sldId id="594" r:id="rId10"/>
    <p:sldId id="462" r:id="rId11"/>
    <p:sldId id="465" r:id="rId12"/>
    <p:sldId id="466" r:id="rId13"/>
    <p:sldId id="560" r:id="rId14"/>
    <p:sldId id="566" r:id="rId15"/>
    <p:sldId id="461" r:id="rId16"/>
    <p:sldId id="561" r:id="rId17"/>
    <p:sldId id="562" r:id="rId18"/>
    <p:sldId id="457" r:id="rId19"/>
    <p:sldId id="508" r:id="rId20"/>
    <p:sldId id="507" r:id="rId21"/>
    <p:sldId id="509" r:id="rId22"/>
    <p:sldId id="582" r:id="rId23"/>
    <p:sldId id="591" r:id="rId24"/>
    <p:sldId id="567" r:id="rId25"/>
    <p:sldId id="568" r:id="rId26"/>
    <p:sldId id="593" r:id="rId27"/>
    <p:sldId id="458" r:id="rId28"/>
    <p:sldId id="569" r:id="rId29"/>
    <p:sldId id="563" r:id="rId30"/>
    <p:sldId id="564" r:id="rId31"/>
    <p:sldId id="565" r:id="rId32"/>
    <p:sldId id="570" r:id="rId33"/>
    <p:sldId id="467" r:id="rId34"/>
    <p:sldId id="469" r:id="rId35"/>
    <p:sldId id="470" r:id="rId36"/>
    <p:sldId id="471" r:id="rId37"/>
    <p:sldId id="472" r:id="rId38"/>
    <p:sldId id="473" r:id="rId39"/>
    <p:sldId id="590" r:id="rId40"/>
    <p:sldId id="474" r:id="rId41"/>
    <p:sldId id="476" r:id="rId42"/>
    <p:sldId id="475" r:id="rId43"/>
    <p:sldId id="477" r:id="rId44"/>
    <p:sldId id="597" r:id="rId45"/>
    <p:sldId id="478" r:id="rId46"/>
    <p:sldId id="479" r:id="rId47"/>
    <p:sldId id="480" r:id="rId48"/>
    <p:sldId id="481" r:id="rId49"/>
    <p:sldId id="571" r:id="rId50"/>
    <p:sldId id="482" r:id="rId51"/>
    <p:sldId id="483" r:id="rId52"/>
    <p:sldId id="484" r:id="rId53"/>
    <p:sldId id="485" r:id="rId54"/>
    <p:sldId id="486" r:id="rId55"/>
    <p:sldId id="487" r:id="rId56"/>
    <p:sldId id="488" r:id="rId57"/>
    <p:sldId id="489" r:id="rId58"/>
    <p:sldId id="490" r:id="rId59"/>
    <p:sldId id="491" r:id="rId60"/>
    <p:sldId id="492" r:id="rId61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307">
          <p15:clr>
            <a:srgbClr val="A4A3A4"/>
          </p15:clr>
        </p15:guide>
        <p15:guide id="2" orient="horz" pos="3026">
          <p15:clr>
            <a:srgbClr val="A4A3A4"/>
          </p15:clr>
        </p15:guide>
        <p15:guide id="3" pos="2744">
          <p15:clr>
            <a:srgbClr val="A4A3A4"/>
          </p15:clr>
        </p15:guide>
        <p15:guide id="4" pos="3061">
          <p15:clr>
            <a:srgbClr val="A4A3A4"/>
          </p15:clr>
        </p15:guide>
        <p15:guide id="5" pos="5556">
          <p15:clr>
            <a:srgbClr val="A4A3A4"/>
          </p15:clr>
        </p15:guide>
        <p15:guide id="6" pos="399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tesh Gohil" initials="" lastIdx="3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9B"/>
    <a:srgbClr val="BAA738"/>
    <a:srgbClr val="FFDA9D"/>
    <a:srgbClr val="C9B457"/>
    <a:srgbClr val="69C400"/>
    <a:srgbClr val="A4A4A4"/>
    <a:srgbClr val="D9C06F"/>
    <a:srgbClr val="70A4DE"/>
    <a:srgbClr val="92D050"/>
    <a:srgbClr val="DEA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2" autoAdjust="0"/>
    <p:restoredTop sz="86368" autoAdjust="0"/>
  </p:normalViewPr>
  <p:slideViewPr>
    <p:cSldViewPr snapToObjects="1" showGuides="1">
      <p:cViewPr varScale="1">
        <p:scale>
          <a:sx n="126" d="100"/>
          <a:sy n="126" d="100"/>
        </p:scale>
        <p:origin x="1488" y="114"/>
      </p:cViewPr>
      <p:guideLst>
        <p:guide orient="horz" pos="307"/>
        <p:guide orient="horz" pos="3026"/>
        <p:guide pos="2744"/>
        <p:guide pos="3061"/>
        <p:guide pos="5556"/>
        <p:guide pos="3998"/>
      </p:guideLst>
    </p:cSldViewPr>
  </p:slideViewPr>
  <p:outlineViewPr>
    <p:cViewPr>
      <p:scale>
        <a:sx n="33" d="100"/>
        <a:sy n="33" d="100"/>
      </p:scale>
      <p:origin x="0" y="1693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FE48B1C-1E6B-744F-8E6C-3836D33BC0D9}" type="datetimeFigureOut">
              <a:rPr lang="en-US"/>
              <a:pPr>
                <a:defRPr/>
              </a:pPr>
              <a:t>11/30/2023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5A8EAB7-F1BA-274C-91A9-46214A29E509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4806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2A637A29-4E7E-A24B-BAB1-D48C888F91E4}" type="datetimeFigureOut">
              <a:rPr lang="en-US"/>
              <a:pPr>
                <a:defRPr/>
              </a:pPr>
              <a:t>11/30/2023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97A1FA6-25DE-9E4E-A34D-CF67DE7DBDC7}" type="slidenum">
              <a:rPr lang="en-US"/>
              <a:pPr>
                <a:defRPr/>
              </a:pPr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4925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26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58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726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-animated gradient">
    <p:bg>
      <p:bgPr>
        <a:gradFill rotWithShape="0">
          <a:gsLst>
            <a:gs pos="0">
              <a:schemeClr val="tx1">
                <a:lumMod val="60000"/>
                <a:lumOff val="40000"/>
              </a:schemeClr>
            </a:gs>
            <a:gs pos="73000">
              <a:srgbClr val="373737"/>
            </a:gs>
            <a:gs pos="99001">
              <a:schemeClr val="tx1">
                <a:lumMod val="50000"/>
              </a:schemeClr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7631" y="3793198"/>
            <a:ext cx="8296421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ctr">
              <a:buNone/>
              <a:defRPr sz="1400" b="0" i="0">
                <a:solidFill>
                  <a:srgbClr val="FFFFFE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47631" y="4033195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ctr">
              <a:buFontTx/>
              <a:buNone/>
              <a:defRPr lang="en-US" sz="14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447631" y="4273192"/>
            <a:ext cx="8296421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ctr">
              <a:buFontTx/>
              <a:buNone/>
              <a:defRPr lang="en-US" sz="1400" b="0" i="0" kern="1200" dirty="0" smtClean="0">
                <a:solidFill>
                  <a:srgbClr val="FFFFFE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44529" y="3211463"/>
            <a:ext cx="8302625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ctr">
              <a:buFont typeface="Arial" panose="020B0604020202020204" pitchFamily="34" charset="0"/>
              <a:buNone/>
              <a:defRPr sz="2200" baseline="0">
                <a:solidFill>
                  <a:srgbClr val="FFFFFE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5" y="2639977"/>
            <a:ext cx="8340152" cy="64473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90000"/>
              </a:lnSpc>
              <a:buFont typeface="Arial" panose="020B0604020202020204" pitchFamily="34" charset="0"/>
              <a:buNone/>
              <a:defRPr sz="5200" b="0" i="0" spc="0" baseline="0">
                <a:solidFill>
                  <a:srgbClr val="FFFFFE"/>
                </a:solidFill>
                <a:latin typeface="+mj-lt"/>
                <a:cs typeface="CiscoSans Thin"/>
              </a:defRPr>
            </a:lvl1pPr>
          </a:lstStyle>
          <a:p>
            <a:r>
              <a:rPr lang="en-GB" dirty="0"/>
              <a:t>Presentation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942396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 54"/>
          <p:cNvSpPr/>
          <p:nvPr userDrawn="1"/>
        </p:nvSpPr>
        <p:spPr>
          <a:xfrm>
            <a:off x="4421605" y="523374"/>
            <a:ext cx="4120816" cy="4180973"/>
          </a:xfrm>
          <a:custGeom>
            <a:avLst/>
            <a:gdLst>
              <a:gd name="connsiteX0" fmla="*/ 0 w 4120816"/>
              <a:gd name="connsiteY0" fmla="*/ 4180973 h 4180973"/>
              <a:gd name="connsiteX1" fmla="*/ 2875548 w 4120816"/>
              <a:gd name="connsiteY1" fmla="*/ 4180973 h 4180973"/>
              <a:gd name="connsiteX2" fmla="*/ 4114800 w 4120816"/>
              <a:gd name="connsiteY2" fmla="*/ 2935705 h 4180973"/>
              <a:gd name="connsiteX3" fmla="*/ 4120816 w 4120816"/>
              <a:gd name="connsiteY3" fmla="*/ 577515 h 4180973"/>
              <a:gd name="connsiteX4" fmla="*/ 3838074 w 4120816"/>
              <a:gd name="connsiteY4" fmla="*/ 0 h 4180973"/>
              <a:gd name="connsiteX5" fmla="*/ 1546058 w 4120816"/>
              <a:gd name="connsiteY5" fmla="*/ 6015 h 4180973"/>
              <a:gd name="connsiteX6" fmla="*/ 294774 w 4120816"/>
              <a:gd name="connsiteY6" fmla="*/ 1251284 h 4180973"/>
              <a:gd name="connsiteX7" fmla="*/ 18048 w 4120816"/>
              <a:gd name="connsiteY7" fmla="*/ 1846847 h 4180973"/>
              <a:gd name="connsiteX8" fmla="*/ 0 w 4120816"/>
              <a:gd name="connsiteY8" fmla="*/ 4180973 h 4180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20816" h="4180973">
                <a:moveTo>
                  <a:pt x="0" y="4180973"/>
                </a:moveTo>
                <a:lnTo>
                  <a:pt x="2875548" y="4180973"/>
                </a:lnTo>
                <a:lnTo>
                  <a:pt x="4114800" y="2935705"/>
                </a:lnTo>
                <a:cubicBezTo>
                  <a:pt x="4116805" y="2149642"/>
                  <a:pt x="4118811" y="1363578"/>
                  <a:pt x="4120816" y="577515"/>
                </a:cubicBezTo>
                <a:lnTo>
                  <a:pt x="3838074" y="0"/>
                </a:lnTo>
                <a:lnTo>
                  <a:pt x="1546058" y="6015"/>
                </a:lnTo>
                <a:lnTo>
                  <a:pt x="294774" y="1251284"/>
                </a:lnTo>
                <a:lnTo>
                  <a:pt x="18048" y="1846847"/>
                </a:lnTo>
                <a:lnTo>
                  <a:pt x="0" y="4180973"/>
                </a:lnTo>
                <a:close/>
              </a:path>
            </a:pathLst>
          </a:custGeom>
          <a:solidFill>
            <a:srgbClr val="A4A4A4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77654" y="1707654"/>
            <a:ext cx="487680" cy="487680"/>
          </a:xfrm>
          <a:prstGeom prst="rect">
            <a:avLst/>
          </a:prstGeom>
          <a:solidFill>
            <a:srgbClr val="D3873B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45"/>
          <p:cNvSpPr/>
          <p:nvPr userDrawn="1"/>
        </p:nvSpPr>
        <p:spPr>
          <a:xfrm>
            <a:off x="1081091" y="1707654"/>
            <a:ext cx="487680" cy="487680"/>
          </a:xfrm>
          <a:prstGeom prst="rect">
            <a:avLst/>
          </a:prstGeom>
          <a:solidFill>
            <a:srgbClr val="B57257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 userDrawn="1"/>
        </p:nvSpPr>
        <p:spPr>
          <a:xfrm>
            <a:off x="1684528" y="1707654"/>
            <a:ext cx="487680" cy="487680"/>
          </a:xfrm>
          <a:prstGeom prst="rect">
            <a:avLst/>
          </a:prstGeom>
          <a:solidFill>
            <a:srgbClr val="C00000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/>
          <p:cNvSpPr/>
          <p:nvPr userDrawn="1"/>
        </p:nvSpPr>
        <p:spPr>
          <a:xfrm>
            <a:off x="2287965" y="1707654"/>
            <a:ext cx="487680" cy="487680"/>
          </a:xfrm>
          <a:prstGeom prst="rect">
            <a:avLst/>
          </a:prstGeom>
          <a:solidFill>
            <a:srgbClr val="354365">
              <a:alpha val="40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 userDrawn="1"/>
        </p:nvSpPr>
        <p:spPr>
          <a:xfrm>
            <a:off x="472926" y="3083694"/>
            <a:ext cx="487680" cy="487680"/>
          </a:xfrm>
          <a:prstGeom prst="rect">
            <a:avLst/>
          </a:prstGeom>
          <a:solidFill>
            <a:srgbClr val="DEA900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/>
          <p:cNvSpPr/>
          <p:nvPr userDrawn="1"/>
        </p:nvSpPr>
        <p:spPr>
          <a:xfrm>
            <a:off x="1076363" y="3083694"/>
            <a:ext cx="487680" cy="487680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/>
          <p:cNvSpPr/>
          <p:nvPr userDrawn="1"/>
        </p:nvSpPr>
        <p:spPr>
          <a:xfrm>
            <a:off x="1679800" y="3083694"/>
            <a:ext cx="487680" cy="487680"/>
          </a:xfrm>
          <a:prstGeom prst="rect">
            <a:avLst/>
          </a:prstGeom>
          <a:solidFill>
            <a:srgbClr val="70A4DE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/>
          <p:cNvSpPr/>
          <p:nvPr userDrawn="1"/>
        </p:nvSpPr>
        <p:spPr>
          <a:xfrm>
            <a:off x="2283237" y="3083694"/>
            <a:ext cx="487680" cy="487680"/>
          </a:xfrm>
          <a:prstGeom prst="rect">
            <a:avLst/>
          </a:prstGeom>
          <a:solidFill>
            <a:srgbClr val="D9C06F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/>
          <p:cNvSpPr/>
          <p:nvPr userDrawn="1"/>
        </p:nvSpPr>
        <p:spPr>
          <a:xfrm>
            <a:off x="2886674" y="3083694"/>
            <a:ext cx="487680" cy="487680"/>
          </a:xfrm>
          <a:prstGeom prst="rect">
            <a:avLst/>
          </a:prstGeom>
          <a:solidFill>
            <a:srgbClr val="A4A4A4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4" name="TextBox 33"/>
          <p:cNvSpPr txBox="1"/>
          <p:nvPr userDrawn="1"/>
        </p:nvSpPr>
        <p:spPr>
          <a:xfrm>
            <a:off x="383504" y="2139702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Major</a:t>
            </a:r>
          </a:p>
        </p:txBody>
      </p:sp>
      <p:sp>
        <p:nvSpPr>
          <p:cNvPr id="35" name="TextBox 34"/>
          <p:cNvSpPr txBox="1"/>
          <p:nvPr userDrawn="1"/>
        </p:nvSpPr>
        <p:spPr>
          <a:xfrm>
            <a:off x="989648" y="2139702"/>
            <a:ext cx="476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Admin</a:t>
            </a:r>
            <a:br>
              <a:rPr lang="en-US" sz="800" dirty="0"/>
            </a:br>
            <a:r>
              <a:rPr lang="en-US" sz="800" dirty="0"/>
              <a:t>Down</a:t>
            </a:r>
          </a:p>
        </p:txBody>
      </p:sp>
      <p:sp>
        <p:nvSpPr>
          <p:cNvPr id="36" name="TextBox 35"/>
          <p:cNvSpPr txBox="1"/>
          <p:nvPr userDrawn="1"/>
        </p:nvSpPr>
        <p:spPr>
          <a:xfrm>
            <a:off x="1565712" y="2139702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Critical</a:t>
            </a:r>
          </a:p>
        </p:txBody>
      </p:sp>
      <p:sp>
        <p:nvSpPr>
          <p:cNvPr id="37" name="TextBox 36"/>
          <p:cNvSpPr txBox="1"/>
          <p:nvPr userDrawn="1"/>
        </p:nvSpPr>
        <p:spPr>
          <a:xfrm>
            <a:off x="2147792" y="2139702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Default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2788109" y="2139702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Warning</a:t>
            </a:r>
          </a:p>
        </p:txBody>
      </p:sp>
      <p:sp>
        <p:nvSpPr>
          <p:cNvPr id="39" name="TextBox 38"/>
          <p:cNvSpPr txBox="1"/>
          <p:nvPr userDrawn="1"/>
        </p:nvSpPr>
        <p:spPr>
          <a:xfrm>
            <a:off x="389520" y="3532314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Minor</a:t>
            </a:r>
          </a:p>
        </p:txBody>
      </p:sp>
      <p:sp>
        <p:nvSpPr>
          <p:cNvPr id="40" name="TextBox 39"/>
          <p:cNvSpPr txBox="1"/>
          <p:nvPr userDrawn="1"/>
        </p:nvSpPr>
        <p:spPr>
          <a:xfrm>
            <a:off x="995664" y="3532314"/>
            <a:ext cx="5148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Normal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1571728" y="3532314"/>
            <a:ext cx="6142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Unknown</a:t>
            </a:r>
          </a:p>
        </p:txBody>
      </p:sp>
      <p:sp>
        <p:nvSpPr>
          <p:cNvPr id="42" name="TextBox 41"/>
          <p:cNvSpPr txBox="1"/>
          <p:nvPr userDrawn="1"/>
        </p:nvSpPr>
        <p:spPr>
          <a:xfrm>
            <a:off x="2153808" y="3532314"/>
            <a:ext cx="7473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Unmanaged</a:t>
            </a:r>
          </a:p>
        </p:txBody>
      </p:sp>
      <p:sp>
        <p:nvSpPr>
          <p:cNvPr id="43" name="TextBox 42"/>
          <p:cNvSpPr txBox="1"/>
          <p:nvPr userDrawn="1"/>
        </p:nvSpPr>
        <p:spPr>
          <a:xfrm>
            <a:off x="2794125" y="3532314"/>
            <a:ext cx="7697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Unreachable</a:t>
            </a:r>
          </a:p>
        </p:txBody>
      </p:sp>
      <p:sp>
        <p:nvSpPr>
          <p:cNvPr id="49" name="Rectangle 48"/>
          <p:cNvSpPr/>
          <p:nvPr userDrawn="1"/>
        </p:nvSpPr>
        <p:spPr>
          <a:xfrm>
            <a:off x="2891402" y="1707654"/>
            <a:ext cx="487680" cy="487680"/>
          </a:xfrm>
          <a:prstGeom prst="rect">
            <a:avLst/>
          </a:prstGeom>
          <a:solidFill>
            <a:srgbClr val="3CE2ED">
              <a:alpha val="50196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724465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4" name="TextBox 33"/>
          <p:cNvSpPr txBox="1"/>
          <p:nvPr userDrawn="1"/>
        </p:nvSpPr>
        <p:spPr>
          <a:xfrm>
            <a:off x="383504" y="2139702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Major</a:t>
            </a:r>
          </a:p>
        </p:txBody>
      </p:sp>
      <p:sp>
        <p:nvSpPr>
          <p:cNvPr id="35" name="TextBox 34"/>
          <p:cNvSpPr txBox="1"/>
          <p:nvPr userDrawn="1"/>
        </p:nvSpPr>
        <p:spPr>
          <a:xfrm>
            <a:off x="989648" y="2139702"/>
            <a:ext cx="4764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Admin</a:t>
            </a:r>
            <a:br>
              <a:rPr lang="en-US" sz="800" dirty="0"/>
            </a:br>
            <a:r>
              <a:rPr lang="en-US" sz="800" dirty="0"/>
              <a:t>Down</a:t>
            </a:r>
          </a:p>
        </p:txBody>
      </p:sp>
      <p:sp>
        <p:nvSpPr>
          <p:cNvPr id="36" name="TextBox 35"/>
          <p:cNvSpPr txBox="1"/>
          <p:nvPr userDrawn="1"/>
        </p:nvSpPr>
        <p:spPr>
          <a:xfrm>
            <a:off x="1565712" y="2139702"/>
            <a:ext cx="4972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Critical</a:t>
            </a:r>
          </a:p>
        </p:txBody>
      </p:sp>
      <p:sp>
        <p:nvSpPr>
          <p:cNvPr id="37" name="TextBox 36"/>
          <p:cNvSpPr txBox="1"/>
          <p:nvPr userDrawn="1"/>
        </p:nvSpPr>
        <p:spPr>
          <a:xfrm>
            <a:off x="2147792" y="2139702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Default</a:t>
            </a:r>
          </a:p>
        </p:txBody>
      </p:sp>
      <p:sp>
        <p:nvSpPr>
          <p:cNvPr id="38" name="TextBox 37"/>
          <p:cNvSpPr txBox="1"/>
          <p:nvPr userDrawn="1"/>
        </p:nvSpPr>
        <p:spPr>
          <a:xfrm>
            <a:off x="2788109" y="2139702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Warning</a:t>
            </a:r>
          </a:p>
        </p:txBody>
      </p:sp>
      <p:sp>
        <p:nvSpPr>
          <p:cNvPr id="39" name="TextBox 38"/>
          <p:cNvSpPr txBox="1"/>
          <p:nvPr userDrawn="1"/>
        </p:nvSpPr>
        <p:spPr>
          <a:xfrm>
            <a:off x="389520" y="3532314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Minor</a:t>
            </a:r>
          </a:p>
        </p:txBody>
      </p:sp>
      <p:sp>
        <p:nvSpPr>
          <p:cNvPr id="40" name="TextBox 39"/>
          <p:cNvSpPr txBox="1"/>
          <p:nvPr userDrawn="1"/>
        </p:nvSpPr>
        <p:spPr>
          <a:xfrm>
            <a:off x="995664" y="3532314"/>
            <a:ext cx="51488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Normal</a:t>
            </a:r>
          </a:p>
        </p:txBody>
      </p:sp>
      <p:sp>
        <p:nvSpPr>
          <p:cNvPr id="41" name="TextBox 40"/>
          <p:cNvSpPr txBox="1"/>
          <p:nvPr userDrawn="1"/>
        </p:nvSpPr>
        <p:spPr>
          <a:xfrm>
            <a:off x="1571728" y="3532314"/>
            <a:ext cx="6142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Unknown</a:t>
            </a:r>
          </a:p>
        </p:txBody>
      </p:sp>
      <p:sp>
        <p:nvSpPr>
          <p:cNvPr id="42" name="TextBox 41"/>
          <p:cNvSpPr txBox="1"/>
          <p:nvPr userDrawn="1"/>
        </p:nvSpPr>
        <p:spPr>
          <a:xfrm>
            <a:off x="2153808" y="3532314"/>
            <a:ext cx="7473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Unmanaged</a:t>
            </a:r>
          </a:p>
        </p:txBody>
      </p:sp>
      <p:sp>
        <p:nvSpPr>
          <p:cNvPr id="43" name="TextBox 42"/>
          <p:cNvSpPr txBox="1"/>
          <p:nvPr userDrawn="1"/>
        </p:nvSpPr>
        <p:spPr>
          <a:xfrm>
            <a:off x="2794125" y="3532314"/>
            <a:ext cx="7697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Unreachable</a:t>
            </a:r>
          </a:p>
        </p:txBody>
      </p:sp>
    </p:spTree>
    <p:extLst>
      <p:ext uri="{BB962C8B-B14F-4D97-AF65-F5344CB8AC3E}">
        <p14:creationId xmlns:p14="http://schemas.microsoft.com/office/powerpoint/2010/main" val="4024615173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3641" y="1106438"/>
            <a:ext cx="4190368" cy="914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11"/>
          </p:nvPr>
        </p:nvSpPr>
        <p:spPr>
          <a:xfrm>
            <a:off x="4716016" y="1106438"/>
            <a:ext cx="4190368" cy="914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3849415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osing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1445859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4ABDCABE-3F10-B64C-92F1-862014417034}" type="slidenum">
              <a:rPr lang="en-US" sz="600">
                <a:solidFill>
                  <a:srgbClr val="000000">
                    <a:alpha val="25000"/>
                  </a:srgb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‹N°›</a:t>
            </a:fld>
            <a:endParaRPr lang="en-US" sz="600" dirty="0">
              <a:solidFill>
                <a:srgbClr val="000000">
                  <a:alpha val="25000"/>
                </a:srgbClr>
              </a:solidFill>
              <a:latin typeface="+mn-lt"/>
              <a:ea typeface="+mn-ea"/>
              <a:cs typeface="CiscoSans Thi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3885" r:id="rId2"/>
    <p:sldLayoutId id="2147483921" r:id="rId3"/>
    <p:sldLayoutId id="2147483922" r:id="rId4"/>
    <p:sldLayoutId id="2147483920" r:id="rId5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rgbClr val="676767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13" Type="http://schemas.openxmlformats.org/officeDocument/2006/relationships/image" Target="../media/image236.png"/><Relationship Id="rId18" Type="http://schemas.openxmlformats.org/officeDocument/2006/relationships/image" Target="../media/image241.png"/><Relationship Id="rId26" Type="http://schemas.openxmlformats.org/officeDocument/2006/relationships/image" Target="../media/image249.png"/><Relationship Id="rId3" Type="http://schemas.openxmlformats.org/officeDocument/2006/relationships/image" Target="../media/image226.png"/><Relationship Id="rId21" Type="http://schemas.openxmlformats.org/officeDocument/2006/relationships/image" Target="../media/image244.png"/><Relationship Id="rId7" Type="http://schemas.openxmlformats.org/officeDocument/2006/relationships/image" Target="../media/image230.png"/><Relationship Id="rId12" Type="http://schemas.openxmlformats.org/officeDocument/2006/relationships/image" Target="../media/image235.png"/><Relationship Id="rId17" Type="http://schemas.openxmlformats.org/officeDocument/2006/relationships/image" Target="../media/image240.png"/><Relationship Id="rId25" Type="http://schemas.openxmlformats.org/officeDocument/2006/relationships/image" Target="../media/image248.png"/><Relationship Id="rId2" Type="http://schemas.openxmlformats.org/officeDocument/2006/relationships/image" Target="../media/image225.png"/><Relationship Id="rId16" Type="http://schemas.openxmlformats.org/officeDocument/2006/relationships/image" Target="../media/image239.png"/><Relationship Id="rId20" Type="http://schemas.openxmlformats.org/officeDocument/2006/relationships/image" Target="../media/image243.png"/><Relationship Id="rId29" Type="http://schemas.openxmlformats.org/officeDocument/2006/relationships/image" Target="../media/image25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9.png"/><Relationship Id="rId11" Type="http://schemas.openxmlformats.org/officeDocument/2006/relationships/image" Target="../media/image234.png"/><Relationship Id="rId24" Type="http://schemas.openxmlformats.org/officeDocument/2006/relationships/image" Target="../media/image247.png"/><Relationship Id="rId5" Type="http://schemas.openxmlformats.org/officeDocument/2006/relationships/image" Target="../media/image228.png"/><Relationship Id="rId15" Type="http://schemas.openxmlformats.org/officeDocument/2006/relationships/image" Target="../media/image238.png"/><Relationship Id="rId23" Type="http://schemas.openxmlformats.org/officeDocument/2006/relationships/image" Target="../media/image246.png"/><Relationship Id="rId28" Type="http://schemas.openxmlformats.org/officeDocument/2006/relationships/image" Target="../media/image251.png"/><Relationship Id="rId10" Type="http://schemas.openxmlformats.org/officeDocument/2006/relationships/image" Target="../media/image233.png"/><Relationship Id="rId19" Type="http://schemas.openxmlformats.org/officeDocument/2006/relationships/image" Target="../media/image242.png"/><Relationship Id="rId4" Type="http://schemas.openxmlformats.org/officeDocument/2006/relationships/image" Target="../media/image227.png"/><Relationship Id="rId9" Type="http://schemas.openxmlformats.org/officeDocument/2006/relationships/image" Target="../media/image232.png"/><Relationship Id="rId14" Type="http://schemas.openxmlformats.org/officeDocument/2006/relationships/image" Target="../media/image237.png"/><Relationship Id="rId22" Type="http://schemas.openxmlformats.org/officeDocument/2006/relationships/image" Target="../media/image245.png"/><Relationship Id="rId27" Type="http://schemas.openxmlformats.org/officeDocument/2006/relationships/image" Target="../media/image250.png"/><Relationship Id="rId30" Type="http://schemas.openxmlformats.org/officeDocument/2006/relationships/image" Target="../media/image25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13" Type="http://schemas.openxmlformats.org/officeDocument/2006/relationships/image" Target="../media/image265.png"/><Relationship Id="rId18" Type="http://schemas.openxmlformats.org/officeDocument/2006/relationships/image" Target="../media/image270.png"/><Relationship Id="rId26" Type="http://schemas.openxmlformats.org/officeDocument/2006/relationships/image" Target="../media/image278.png"/><Relationship Id="rId3" Type="http://schemas.openxmlformats.org/officeDocument/2006/relationships/image" Target="../media/image255.png"/><Relationship Id="rId21" Type="http://schemas.openxmlformats.org/officeDocument/2006/relationships/image" Target="../media/image273.png"/><Relationship Id="rId7" Type="http://schemas.openxmlformats.org/officeDocument/2006/relationships/image" Target="../media/image259.png"/><Relationship Id="rId12" Type="http://schemas.openxmlformats.org/officeDocument/2006/relationships/image" Target="../media/image264.png"/><Relationship Id="rId17" Type="http://schemas.openxmlformats.org/officeDocument/2006/relationships/image" Target="../media/image269.png"/><Relationship Id="rId25" Type="http://schemas.openxmlformats.org/officeDocument/2006/relationships/image" Target="../media/image277.png"/><Relationship Id="rId2" Type="http://schemas.openxmlformats.org/officeDocument/2006/relationships/image" Target="../media/image254.png"/><Relationship Id="rId16" Type="http://schemas.openxmlformats.org/officeDocument/2006/relationships/image" Target="../media/image268.png"/><Relationship Id="rId20" Type="http://schemas.openxmlformats.org/officeDocument/2006/relationships/image" Target="../media/image272.png"/><Relationship Id="rId29" Type="http://schemas.openxmlformats.org/officeDocument/2006/relationships/image" Target="../media/image28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8.png"/><Relationship Id="rId11" Type="http://schemas.openxmlformats.org/officeDocument/2006/relationships/image" Target="../media/image263.png"/><Relationship Id="rId24" Type="http://schemas.openxmlformats.org/officeDocument/2006/relationships/image" Target="../media/image276.png"/><Relationship Id="rId5" Type="http://schemas.openxmlformats.org/officeDocument/2006/relationships/image" Target="../media/image257.png"/><Relationship Id="rId15" Type="http://schemas.openxmlformats.org/officeDocument/2006/relationships/image" Target="../media/image267.png"/><Relationship Id="rId23" Type="http://schemas.openxmlformats.org/officeDocument/2006/relationships/image" Target="../media/image275.png"/><Relationship Id="rId28" Type="http://schemas.openxmlformats.org/officeDocument/2006/relationships/image" Target="../media/image280.png"/><Relationship Id="rId10" Type="http://schemas.openxmlformats.org/officeDocument/2006/relationships/image" Target="../media/image262.png"/><Relationship Id="rId19" Type="http://schemas.openxmlformats.org/officeDocument/2006/relationships/image" Target="../media/image271.png"/><Relationship Id="rId4" Type="http://schemas.openxmlformats.org/officeDocument/2006/relationships/image" Target="../media/image256.png"/><Relationship Id="rId9" Type="http://schemas.openxmlformats.org/officeDocument/2006/relationships/image" Target="../media/image261.png"/><Relationship Id="rId14" Type="http://schemas.openxmlformats.org/officeDocument/2006/relationships/image" Target="../media/image266.png"/><Relationship Id="rId22" Type="http://schemas.openxmlformats.org/officeDocument/2006/relationships/image" Target="../media/image274.png"/><Relationship Id="rId27" Type="http://schemas.openxmlformats.org/officeDocument/2006/relationships/image" Target="../media/image279.png"/><Relationship Id="rId30" Type="http://schemas.openxmlformats.org/officeDocument/2006/relationships/image" Target="../media/image28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13" Type="http://schemas.openxmlformats.org/officeDocument/2006/relationships/image" Target="../media/image294.png"/><Relationship Id="rId18" Type="http://schemas.openxmlformats.org/officeDocument/2006/relationships/image" Target="../media/image299.png"/><Relationship Id="rId26" Type="http://schemas.openxmlformats.org/officeDocument/2006/relationships/image" Target="../media/image307.png"/><Relationship Id="rId3" Type="http://schemas.openxmlformats.org/officeDocument/2006/relationships/image" Target="../media/image284.png"/><Relationship Id="rId21" Type="http://schemas.openxmlformats.org/officeDocument/2006/relationships/image" Target="../media/image302.png"/><Relationship Id="rId7" Type="http://schemas.openxmlformats.org/officeDocument/2006/relationships/image" Target="../media/image288.png"/><Relationship Id="rId12" Type="http://schemas.openxmlformats.org/officeDocument/2006/relationships/image" Target="../media/image293.png"/><Relationship Id="rId17" Type="http://schemas.openxmlformats.org/officeDocument/2006/relationships/image" Target="../media/image298.png"/><Relationship Id="rId25" Type="http://schemas.openxmlformats.org/officeDocument/2006/relationships/image" Target="../media/image306.png"/><Relationship Id="rId2" Type="http://schemas.openxmlformats.org/officeDocument/2006/relationships/image" Target="../media/image283.png"/><Relationship Id="rId16" Type="http://schemas.openxmlformats.org/officeDocument/2006/relationships/image" Target="../media/image297.png"/><Relationship Id="rId20" Type="http://schemas.openxmlformats.org/officeDocument/2006/relationships/image" Target="../media/image301.png"/><Relationship Id="rId29" Type="http://schemas.openxmlformats.org/officeDocument/2006/relationships/image" Target="../media/image3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7.png"/><Relationship Id="rId11" Type="http://schemas.openxmlformats.org/officeDocument/2006/relationships/image" Target="../media/image292.png"/><Relationship Id="rId24" Type="http://schemas.openxmlformats.org/officeDocument/2006/relationships/image" Target="../media/image305.png"/><Relationship Id="rId5" Type="http://schemas.openxmlformats.org/officeDocument/2006/relationships/image" Target="../media/image286.png"/><Relationship Id="rId15" Type="http://schemas.openxmlformats.org/officeDocument/2006/relationships/image" Target="../media/image296.png"/><Relationship Id="rId23" Type="http://schemas.openxmlformats.org/officeDocument/2006/relationships/image" Target="../media/image304.png"/><Relationship Id="rId28" Type="http://schemas.openxmlformats.org/officeDocument/2006/relationships/image" Target="../media/image309.png"/><Relationship Id="rId10" Type="http://schemas.openxmlformats.org/officeDocument/2006/relationships/image" Target="../media/image291.png"/><Relationship Id="rId19" Type="http://schemas.openxmlformats.org/officeDocument/2006/relationships/image" Target="../media/image300.png"/><Relationship Id="rId4" Type="http://schemas.openxmlformats.org/officeDocument/2006/relationships/image" Target="../media/image285.png"/><Relationship Id="rId9" Type="http://schemas.openxmlformats.org/officeDocument/2006/relationships/image" Target="../media/image290.png"/><Relationship Id="rId14" Type="http://schemas.openxmlformats.org/officeDocument/2006/relationships/image" Target="../media/image295.png"/><Relationship Id="rId22" Type="http://schemas.openxmlformats.org/officeDocument/2006/relationships/image" Target="../media/image303.png"/><Relationship Id="rId27" Type="http://schemas.openxmlformats.org/officeDocument/2006/relationships/image" Target="../media/image308.png"/><Relationship Id="rId30" Type="http://schemas.openxmlformats.org/officeDocument/2006/relationships/image" Target="../media/image311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3.png"/><Relationship Id="rId18" Type="http://schemas.openxmlformats.org/officeDocument/2006/relationships/image" Target="../media/image328.png"/><Relationship Id="rId26" Type="http://schemas.openxmlformats.org/officeDocument/2006/relationships/image" Target="../media/image336.png"/><Relationship Id="rId39" Type="http://schemas.openxmlformats.org/officeDocument/2006/relationships/image" Target="../media/image349.png"/><Relationship Id="rId21" Type="http://schemas.openxmlformats.org/officeDocument/2006/relationships/image" Target="../media/image331.png"/><Relationship Id="rId34" Type="http://schemas.openxmlformats.org/officeDocument/2006/relationships/image" Target="../media/image344.png"/><Relationship Id="rId7" Type="http://schemas.openxmlformats.org/officeDocument/2006/relationships/image" Target="../media/image317.png"/><Relationship Id="rId2" Type="http://schemas.openxmlformats.org/officeDocument/2006/relationships/image" Target="../media/image312.png"/><Relationship Id="rId16" Type="http://schemas.openxmlformats.org/officeDocument/2006/relationships/image" Target="../media/image326.png"/><Relationship Id="rId20" Type="http://schemas.openxmlformats.org/officeDocument/2006/relationships/image" Target="../media/image330.png"/><Relationship Id="rId29" Type="http://schemas.openxmlformats.org/officeDocument/2006/relationships/image" Target="../media/image339.png"/><Relationship Id="rId41" Type="http://schemas.openxmlformats.org/officeDocument/2006/relationships/image" Target="../media/image3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6.png"/><Relationship Id="rId11" Type="http://schemas.openxmlformats.org/officeDocument/2006/relationships/image" Target="../media/image321.png"/><Relationship Id="rId24" Type="http://schemas.openxmlformats.org/officeDocument/2006/relationships/image" Target="../media/image334.png"/><Relationship Id="rId32" Type="http://schemas.openxmlformats.org/officeDocument/2006/relationships/image" Target="../media/image342.png"/><Relationship Id="rId37" Type="http://schemas.openxmlformats.org/officeDocument/2006/relationships/image" Target="../media/image347.png"/><Relationship Id="rId40" Type="http://schemas.openxmlformats.org/officeDocument/2006/relationships/image" Target="../media/image350.png"/><Relationship Id="rId5" Type="http://schemas.openxmlformats.org/officeDocument/2006/relationships/image" Target="../media/image315.png"/><Relationship Id="rId15" Type="http://schemas.openxmlformats.org/officeDocument/2006/relationships/image" Target="../media/image325.png"/><Relationship Id="rId23" Type="http://schemas.openxmlformats.org/officeDocument/2006/relationships/image" Target="../media/image333.png"/><Relationship Id="rId28" Type="http://schemas.openxmlformats.org/officeDocument/2006/relationships/image" Target="../media/image338.png"/><Relationship Id="rId36" Type="http://schemas.openxmlformats.org/officeDocument/2006/relationships/image" Target="../media/image346.png"/><Relationship Id="rId10" Type="http://schemas.openxmlformats.org/officeDocument/2006/relationships/image" Target="../media/image320.png"/><Relationship Id="rId19" Type="http://schemas.openxmlformats.org/officeDocument/2006/relationships/image" Target="../media/image329.png"/><Relationship Id="rId31" Type="http://schemas.openxmlformats.org/officeDocument/2006/relationships/image" Target="../media/image341.png"/><Relationship Id="rId4" Type="http://schemas.openxmlformats.org/officeDocument/2006/relationships/image" Target="../media/image314.png"/><Relationship Id="rId9" Type="http://schemas.openxmlformats.org/officeDocument/2006/relationships/image" Target="../media/image319.png"/><Relationship Id="rId14" Type="http://schemas.openxmlformats.org/officeDocument/2006/relationships/image" Target="../media/image324.png"/><Relationship Id="rId22" Type="http://schemas.openxmlformats.org/officeDocument/2006/relationships/image" Target="../media/image332.png"/><Relationship Id="rId27" Type="http://schemas.openxmlformats.org/officeDocument/2006/relationships/image" Target="../media/image337.png"/><Relationship Id="rId30" Type="http://schemas.openxmlformats.org/officeDocument/2006/relationships/image" Target="../media/image340.png"/><Relationship Id="rId35" Type="http://schemas.openxmlformats.org/officeDocument/2006/relationships/image" Target="../media/image345.png"/><Relationship Id="rId8" Type="http://schemas.openxmlformats.org/officeDocument/2006/relationships/image" Target="../media/image318.png"/><Relationship Id="rId3" Type="http://schemas.openxmlformats.org/officeDocument/2006/relationships/image" Target="../media/image313.png"/><Relationship Id="rId12" Type="http://schemas.openxmlformats.org/officeDocument/2006/relationships/image" Target="../media/image322.png"/><Relationship Id="rId17" Type="http://schemas.openxmlformats.org/officeDocument/2006/relationships/image" Target="../media/image327.png"/><Relationship Id="rId25" Type="http://schemas.openxmlformats.org/officeDocument/2006/relationships/image" Target="../media/image335.png"/><Relationship Id="rId33" Type="http://schemas.openxmlformats.org/officeDocument/2006/relationships/image" Target="../media/image343.png"/><Relationship Id="rId38" Type="http://schemas.openxmlformats.org/officeDocument/2006/relationships/image" Target="../media/image348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3.png"/><Relationship Id="rId18" Type="http://schemas.openxmlformats.org/officeDocument/2006/relationships/image" Target="../media/image368.png"/><Relationship Id="rId26" Type="http://schemas.openxmlformats.org/officeDocument/2006/relationships/image" Target="../media/image376.png"/><Relationship Id="rId39" Type="http://schemas.openxmlformats.org/officeDocument/2006/relationships/image" Target="../media/image389.png"/><Relationship Id="rId21" Type="http://schemas.openxmlformats.org/officeDocument/2006/relationships/image" Target="../media/image371.png"/><Relationship Id="rId34" Type="http://schemas.openxmlformats.org/officeDocument/2006/relationships/image" Target="../media/image384.png"/><Relationship Id="rId7" Type="http://schemas.openxmlformats.org/officeDocument/2006/relationships/image" Target="../media/image357.png"/><Relationship Id="rId2" Type="http://schemas.openxmlformats.org/officeDocument/2006/relationships/image" Target="../media/image352.png"/><Relationship Id="rId16" Type="http://schemas.openxmlformats.org/officeDocument/2006/relationships/image" Target="../media/image366.png"/><Relationship Id="rId20" Type="http://schemas.openxmlformats.org/officeDocument/2006/relationships/image" Target="../media/image370.png"/><Relationship Id="rId29" Type="http://schemas.openxmlformats.org/officeDocument/2006/relationships/image" Target="../media/image379.png"/><Relationship Id="rId41" Type="http://schemas.openxmlformats.org/officeDocument/2006/relationships/image" Target="../media/image3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6.png"/><Relationship Id="rId11" Type="http://schemas.openxmlformats.org/officeDocument/2006/relationships/image" Target="../media/image361.png"/><Relationship Id="rId24" Type="http://schemas.openxmlformats.org/officeDocument/2006/relationships/image" Target="../media/image374.png"/><Relationship Id="rId32" Type="http://schemas.openxmlformats.org/officeDocument/2006/relationships/image" Target="../media/image382.png"/><Relationship Id="rId37" Type="http://schemas.openxmlformats.org/officeDocument/2006/relationships/image" Target="../media/image387.png"/><Relationship Id="rId40" Type="http://schemas.openxmlformats.org/officeDocument/2006/relationships/image" Target="../media/image390.png"/><Relationship Id="rId5" Type="http://schemas.openxmlformats.org/officeDocument/2006/relationships/image" Target="../media/image355.png"/><Relationship Id="rId15" Type="http://schemas.openxmlformats.org/officeDocument/2006/relationships/image" Target="../media/image365.png"/><Relationship Id="rId23" Type="http://schemas.openxmlformats.org/officeDocument/2006/relationships/image" Target="../media/image373.png"/><Relationship Id="rId28" Type="http://schemas.openxmlformats.org/officeDocument/2006/relationships/image" Target="../media/image378.png"/><Relationship Id="rId36" Type="http://schemas.openxmlformats.org/officeDocument/2006/relationships/image" Target="../media/image386.png"/><Relationship Id="rId10" Type="http://schemas.openxmlformats.org/officeDocument/2006/relationships/image" Target="../media/image360.png"/><Relationship Id="rId19" Type="http://schemas.openxmlformats.org/officeDocument/2006/relationships/image" Target="../media/image369.png"/><Relationship Id="rId31" Type="http://schemas.openxmlformats.org/officeDocument/2006/relationships/image" Target="../media/image381.png"/><Relationship Id="rId4" Type="http://schemas.openxmlformats.org/officeDocument/2006/relationships/image" Target="../media/image354.png"/><Relationship Id="rId9" Type="http://schemas.openxmlformats.org/officeDocument/2006/relationships/image" Target="../media/image359.png"/><Relationship Id="rId14" Type="http://schemas.openxmlformats.org/officeDocument/2006/relationships/image" Target="../media/image364.png"/><Relationship Id="rId22" Type="http://schemas.openxmlformats.org/officeDocument/2006/relationships/image" Target="../media/image372.png"/><Relationship Id="rId27" Type="http://schemas.openxmlformats.org/officeDocument/2006/relationships/image" Target="../media/image377.png"/><Relationship Id="rId30" Type="http://schemas.openxmlformats.org/officeDocument/2006/relationships/image" Target="../media/image380.png"/><Relationship Id="rId35" Type="http://schemas.openxmlformats.org/officeDocument/2006/relationships/image" Target="../media/image385.png"/><Relationship Id="rId8" Type="http://schemas.openxmlformats.org/officeDocument/2006/relationships/image" Target="../media/image358.png"/><Relationship Id="rId3" Type="http://schemas.openxmlformats.org/officeDocument/2006/relationships/image" Target="../media/image353.png"/><Relationship Id="rId12" Type="http://schemas.openxmlformats.org/officeDocument/2006/relationships/image" Target="../media/image362.png"/><Relationship Id="rId17" Type="http://schemas.openxmlformats.org/officeDocument/2006/relationships/image" Target="../media/image367.png"/><Relationship Id="rId25" Type="http://schemas.openxmlformats.org/officeDocument/2006/relationships/image" Target="../media/image375.png"/><Relationship Id="rId33" Type="http://schemas.openxmlformats.org/officeDocument/2006/relationships/image" Target="../media/image383.png"/><Relationship Id="rId38" Type="http://schemas.openxmlformats.org/officeDocument/2006/relationships/image" Target="../media/image38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8.png"/><Relationship Id="rId13" Type="http://schemas.openxmlformats.org/officeDocument/2006/relationships/image" Target="../media/image403.png"/><Relationship Id="rId18" Type="http://schemas.openxmlformats.org/officeDocument/2006/relationships/image" Target="../media/image408.png"/><Relationship Id="rId26" Type="http://schemas.openxmlformats.org/officeDocument/2006/relationships/image" Target="../media/image416.png"/><Relationship Id="rId3" Type="http://schemas.openxmlformats.org/officeDocument/2006/relationships/image" Target="../media/image393.png"/><Relationship Id="rId21" Type="http://schemas.openxmlformats.org/officeDocument/2006/relationships/image" Target="../media/image411.png"/><Relationship Id="rId7" Type="http://schemas.openxmlformats.org/officeDocument/2006/relationships/image" Target="../media/image397.png"/><Relationship Id="rId12" Type="http://schemas.openxmlformats.org/officeDocument/2006/relationships/image" Target="../media/image402.png"/><Relationship Id="rId17" Type="http://schemas.openxmlformats.org/officeDocument/2006/relationships/image" Target="../media/image407.png"/><Relationship Id="rId25" Type="http://schemas.openxmlformats.org/officeDocument/2006/relationships/image" Target="../media/image415.png"/><Relationship Id="rId2" Type="http://schemas.openxmlformats.org/officeDocument/2006/relationships/image" Target="../media/image392.png"/><Relationship Id="rId16" Type="http://schemas.openxmlformats.org/officeDocument/2006/relationships/image" Target="../media/image406.png"/><Relationship Id="rId20" Type="http://schemas.openxmlformats.org/officeDocument/2006/relationships/image" Target="../media/image410.png"/><Relationship Id="rId29" Type="http://schemas.openxmlformats.org/officeDocument/2006/relationships/image" Target="../media/image4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6.png"/><Relationship Id="rId11" Type="http://schemas.openxmlformats.org/officeDocument/2006/relationships/image" Target="../media/image401.png"/><Relationship Id="rId24" Type="http://schemas.openxmlformats.org/officeDocument/2006/relationships/image" Target="../media/image414.png"/><Relationship Id="rId5" Type="http://schemas.openxmlformats.org/officeDocument/2006/relationships/image" Target="../media/image395.png"/><Relationship Id="rId15" Type="http://schemas.openxmlformats.org/officeDocument/2006/relationships/image" Target="../media/image405.png"/><Relationship Id="rId23" Type="http://schemas.openxmlformats.org/officeDocument/2006/relationships/image" Target="../media/image413.png"/><Relationship Id="rId28" Type="http://schemas.openxmlformats.org/officeDocument/2006/relationships/image" Target="../media/image418.png"/><Relationship Id="rId10" Type="http://schemas.openxmlformats.org/officeDocument/2006/relationships/image" Target="../media/image400.png"/><Relationship Id="rId19" Type="http://schemas.openxmlformats.org/officeDocument/2006/relationships/image" Target="../media/image409.png"/><Relationship Id="rId4" Type="http://schemas.openxmlformats.org/officeDocument/2006/relationships/image" Target="../media/image394.png"/><Relationship Id="rId9" Type="http://schemas.openxmlformats.org/officeDocument/2006/relationships/image" Target="../media/image399.png"/><Relationship Id="rId14" Type="http://schemas.openxmlformats.org/officeDocument/2006/relationships/image" Target="../media/image404.png"/><Relationship Id="rId22" Type="http://schemas.openxmlformats.org/officeDocument/2006/relationships/image" Target="../media/image412.png"/><Relationship Id="rId27" Type="http://schemas.openxmlformats.org/officeDocument/2006/relationships/image" Target="../media/image417.png"/><Relationship Id="rId30" Type="http://schemas.openxmlformats.org/officeDocument/2006/relationships/image" Target="../media/image420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2.png"/><Relationship Id="rId18" Type="http://schemas.openxmlformats.org/officeDocument/2006/relationships/image" Target="../media/image437.png"/><Relationship Id="rId26" Type="http://schemas.openxmlformats.org/officeDocument/2006/relationships/image" Target="../media/image445.png"/><Relationship Id="rId39" Type="http://schemas.openxmlformats.org/officeDocument/2006/relationships/image" Target="../media/image458.png"/><Relationship Id="rId21" Type="http://schemas.openxmlformats.org/officeDocument/2006/relationships/image" Target="../media/image440.png"/><Relationship Id="rId34" Type="http://schemas.openxmlformats.org/officeDocument/2006/relationships/image" Target="../media/image453.png"/><Relationship Id="rId7" Type="http://schemas.openxmlformats.org/officeDocument/2006/relationships/image" Target="../media/image426.png"/><Relationship Id="rId2" Type="http://schemas.openxmlformats.org/officeDocument/2006/relationships/image" Target="../media/image421.png"/><Relationship Id="rId16" Type="http://schemas.openxmlformats.org/officeDocument/2006/relationships/image" Target="../media/image435.png"/><Relationship Id="rId20" Type="http://schemas.openxmlformats.org/officeDocument/2006/relationships/image" Target="../media/image439.png"/><Relationship Id="rId29" Type="http://schemas.openxmlformats.org/officeDocument/2006/relationships/image" Target="../media/image448.png"/><Relationship Id="rId41" Type="http://schemas.openxmlformats.org/officeDocument/2006/relationships/image" Target="../media/image4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5.png"/><Relationship Id="rId11" Type="http://schemas.openxmlformats.org/officeDocument/2006/relationships/image" Target="../media/image430.png"/><Relationship Id="rId24" Type="http://schemas.openxmlformats.org/officeDocument/2006/relationships/image" Target="../media/image443.png"/><Relationship Id="rId32" Type="http://schemas.openxmlformats.org/officeDocument/2006/relationships/image" Target="../media/image451.png"/><Relationship Id="rId37" Type="http://schemas.openxmlformats.org/officeDocument/2006/relationships/image" Target="../media/image456.png"/><Relationship Id="rId40" Type="http://schemas.openxmlformats.org/officeDocument/2006/relationships/image" Target="../media/image459.png"/><Relationship Id="rId5" Type="http://schemas.openxmlformats.org/officeDocument/2006/relationships/image" Target="../media/image424.png"/><Relationship Id="rId15" Type="http://schemas.openxmlformats.org/officeDocument/2006/relationships/image" Target="../media/image434.png"/><Relationship Id="rId23" Type="http://schemas.openxmlformats.org/officeDocument/2006/relationships/image" Target="../media/image442.png"/><Relationship Id="rId28" Type="http://schemas.openxmlformats.org/officeDocument/2006/relationships/image" Target="../media/image447.png"/><Relationship Id="rId36" Type="http://schemas.openxmlformats.org/officeDocument/2006/relationships/image" Target="../media/image455.png"/><Relationship Id="rId10" Type="http://schemas.openxmlformats.org/officeDocument/2006/relationships/image" Target="../media/image429.png"/><Relationship Id="rId19" Type="http://schemas.openxmlformats.org/officeDocument/2006/relationships/image" Target="../media/image438.png"/><Relationship Id="rId31" Type="http://schemas.openxmlformats.org/officeDocument/2006/relationships/image" Target="../media/image450.png"/><Relationship Id="rId4" Type="http://schemas.openxmlformats.org/officeDocument/2006/relationships/image" Target="../media/image423.png"/><Relationship Id="rId9" Type="http://schemas.openxmlformats.org/officeDocument/2006/relationships/image" Target="../media/image428.png"/><Relationship Id="rId14" Type="http://schemas.openxmlformats.org/officeDocument/2006/relationships/image" Target="../media/image433.png"/><Relationship Id="rId22" Type="http://schemas.openxmlformats.org/officeDocument/2006/relationships/image" Target="../media/image441.png"/><Relationship Id="rId27" Type="http://schemas.openxmlformats.org/officeDocument/2006/relationships/image" Target="../media/image446.png"/><Relationship Id="rId30" Type="http://schemas.openxmlformats.org/officeDocument/2006/relationships/image" Target="../media/image449.png"/><Relationship Id="rId35" Type="http://schemas.openxmlformats.org/officeDocument/2006/relationships/image" Target="../media/image454.png"/><Relationship Id="rId8" Type="http://schemas.openxmlformats.org/officeDocument/2006/relationships/image" Target="../media/image427.png"/><Relationship Id="rId3" Type="http://schemas.openxmlformats.org/officeDocument/2006/relationships/image" Target="../media/image422.png"/><Relationship Id="rId12" Type="http://schemas.openxmlformats.org/officeDocument/2006/relationships/image" Target="../media/image431.png"/><Relationship Id="rId17" Type="http://schemas.openxmlformats.org/officeDocument/2006/relationships/image" Target="../media/image436.png"/><Relationship Id="rId25" Type="http://schemas.openxmlformats.org/officeDocument/2006/relationships/image" Target="../media/image444.png"/><Relationship Id="rId33" Type="http://schemas.openxmlformats.org/officeDocument/2006/relationships/image" Target="../media/image452.png"/><Relationship Id="rId38" Type="http://schemas.openxmlformats.org/officeDocument/2006/relationships/image" Target="../media/image457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2.png"/><Relationship Id="rId18" Type="http://schemas.openxmlformats.org/officeDocument/2006/relationships/image" Target="../media/image477.png"/><Relationship Id="rId26" Type="http://schemas.openxmlformats.org/officeDocument/2006/relationships/image" Target="../media/image485.png"/><Relationship Id="rId39" Type="http://schemas.openxmlformats.org/officeDocument/2006/relationships/image" Target="../media/image498.png"/><Relationship Id="rId21" Type="http://schemas.openxmlformats.org/officeDocument/2006/relationships/image" Target="../media/image480.png"/><Relationship Id="rId34" Type="http://schemas.openxmlformats.org/officeDocument/2006/relationships/image" Target="../media/image493.png"/><Relationship Id="rId7" Type="http://schemas.openxmlformats.org/officeDocument/2006/relationships/image" Target="../media/image466.png"/><Relationship Id="rId2" Type="http://schemas.openxmlformats.org/officeDocument/2006/relationships/image" Target="../media/image461.png"/><Relationship Id="rId16" Type="http://schemas.openxmlformats.org/officeDocument/2006/relationships/image" Target="../media/image475.png"/><Relationship Id="rId20" Type="http://schemas.openxmlformats.org/officeDocument/2006/relationships/image" Target="../media/image479.png"/><Relationship Id="rId29" Type="http://schemas.openxmlformats.org/officeDocument/2006/relationships/image" Target="../media/image488.png"/><Relationship Id="rId41" Type="http://schemas.openxmlformats.org/officeDocument/2006/relationships/image" Target="../media/image50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5.png"/><Relationship Id="rId11" Type="http://schemas.openxmlformats.org/officeDocument/2006/relationships/image" Target="../media/image470.png"/><Relationship Id="rId24" Type="http://schemas.openxmlformats.org/officeDocument/2006/relationships/image" Target="../media/image483.png"/><Relationship Id="rId32" Type="http://schemas.openxmlformats.org/officeDocument/2006/relationships/image" Target="../media/image491.png"/><Relationship Id="rId37" Type="http://schemas.openxmlformats.org/officeDocument/2006/relationships/image" Target="../media/image496.png"/><Relationship Id="rId40" Type="http://schemas.openxmlformats.org/officeDocument/2006/relationships/image" Target="../media/image499.png"/><Relationship Id="rId5" Type="http://schemas.openxmlformats.org/officeDocument/2006/relationships/image" Target="../media/image464.png"/><Relationship Id="rId15" Type="http://schemas.openxmlformats.org/officeDocument/2006/relationships/image" Target="../media/image474.png"/><Relationship Id="rId23" Type="http://schemas.openxmlformats.org/officeDocument/2006/relationships/image" Target="../media/image482.png"/><Relationship Id="rId28" Type="http://schemas.openxmlformats.org/officeDocument/2006/relationships/image" Target="../media/image487.png"/><Relationship Id="rId36" Type="http://schemas.openxmlformats.org/officeDocument/2006/relationships/image" Target="../media/image495.png"/><Relationship Id="rId10" Type="http://schemas.openxmlformats.org/officeDocument/2006/relationships/image" Target="../media/image469.png"/><Relationship Id="rId19" Type="http://schemas.openxmlformats.org/officeDocument/2006/relationships/image" Target="../media/image478.png"/><Relationship Id="rId31" Type="http://schemas.openxmlformats.org/officeDocument/2006/relationships/image" Target="../media/image490.png"/><Relationship Id="rId4" Type="http://schemas.openxmlformats.org/officeDocument/2006/relationships/image" Target="../media/image463.png"/><Relationship Id="rId9" Type="http://schemas.openxmlformats.org/officeDocument/2006/relationships/image" Target="../media/image468.png"/><Relationship Id="rId14" Type="http://schemas.openxmlformats.org/officeDocument/2006/relationships/image" Target="../media/image473.png"/><Relationship Id="rId22" Type="http://schemas.openxmlformats.org/officeDocument/2006/relationships/image" Target="../media/image481.png"/><Relationship Id="rId27" Type="http://schemas.openxmlformats.org/officeDocument/2006/relationships/image" Target="../media/image486.png"/><Relationship Id="rId30" Type="http://schemas.openxmlformats.org/officeDocument/2006/relationships/image" Target="../media/image489.png"/><Relationship Id="rId35" Type="http://schemas.openxmlformats.org/officeDocument/2006/relationships/image" Target="../media/image494.png"/><Relationship Id="rId8" Type="http://schemas.openxmlformats.org/officeDocument/2006/relationships/image" Target="../media/image467.png"/><Relationship Id="rId3" Type="http://schemas.openxmlformats.org/officeDocument/2006/relationships/image" Target="../media/image462.png"/><Relationship Id="rId12" Type="http://schemas.openxmlformats.org/officeDocument/2006/relationships/image" Target="../media/image471.png"/><Relationship Id="rId17" Type="http://schemas.openxmlformats.org/officeDocument/2006/relationships/image" Target="../media/image476.png"/><Relationship Id="rId25" Type="http://schemas.openxmlformats.org/officeDocument/2006/relationships/image" Target="../media/image484.png"/><Relationship Id="rId33" Type="http://schemas.openxmlformats.org/officeDocument/2006/relationships/image" Target="../media/image492.png"/><Relationship Id="rId38" Type="http://schemas.openxmlformats.org/officeDocument/2006/relationships/image" Target="../media/image497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0.png"/><Relationship Id="rId18" Type="http://schemas.openxmlformats.org/officeDocument/2006/relationships/image" Target="../media/image373.png"/><Relationship Id="rId26" Type="http://schemas.openxmlformats.org/officeDocument/2006/relationships/image" Target="../media/image369.png"/><Relationship Id="rId39" Type="http://schemas.openxmlformats.org/officeDocument/2006/relationships/image" Target="../media/image352.png"/><Relationship Id="rId21" Type="http://schemas.openxmlformats.org/officeDocument/2006/relationships/image" Target="../media/image370.png"/><Relationship Id="rId34" Type="http://schemas.openxmlformats.org/officeDocument/2006/relationships/image" Target="../media/image359.png"/><Relationship Id="rId7" Type="http://schemas.openxmlformats.org/officeDocument/2006/relationships/image" Target="../media/image387.png"/><Relationship Id="rId2" Type="http://schemas.openxmlformats.org/officeDocument/2006/relationships/image" Target="../media/image382.png"/><Relationship Id="rId16" Type="http://schemas.openxmlformats.org/officeDocument/2006/relationships/image" Target="../media/image377.png"/><Relationship Id="rId20" Type="http://schemas.openxmlformats.org/officeDocument/2006/relationships/image" Target="../media/image375.png"/><Relationship Id="rId29" Type="http://schemas.openxmlformats.org/officeDocument/2006/relationships/image" Target="../media/image366.png"/><Relationship Id="rId41" Type="http://schemas.openxmlformats.org/officeDocument/2006/relationships/image" Target="../media/image3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6.png"/><Relationship Id="rId11" Type="http://schemas.openxmlformats.org/officeDocument/2006/relationships/image" Target="../media/image391.png"/><Relationship Id="rId24" Type="http://schemas.openxmlformats.org/officeDocument/2006/relationships/image" Target="../media/image367.png"/><Relationship Id="rId32" Type="http://schemas.openxmlformats.org/officeDocument/2006/relationships/image" Target="../media/image363.png"/><Relationship Id="rId37" Type="http://schemas.openxmlformats.org/officeDocument/2006/relationships/image" Target="../media/image356.png"/><Relationship Id="rId40" Type="http://schemas.openxmlformats.org/officeDocument/2006/relationships/image" Target="../media/image353.png"/><Relationship Id="rId5" Type="http://schemas.openxmlformats.org/officeDocument/2006/relationships/image" Target="../media/image385.png"/><Relationship Id="rId15" Type="http://schemas.openxmlformats.org/officeDocument/2006/relationships/image" Target="../media/image376.png"/><Relationship Id="rId23" Type="http://schemas.openxmlformats.org/officeDocument/2006/relationships/image" Target="../media/image372.png"/><Relationship Id="rId28" Type="http://schemas.openxmlformats.org/officeDocument/2006/relationships/image" Target="../media/image365.png"/><Relationship Id="rId36" Type="http://schemas.openxmlformats.org/officeDocument/2006/relationships/image" Target="../media/image355.png"/><Relationship Id="rId10" Type="http://schemas.openxmlformats.org/officeDocument/2006/relationships/image" Target="../media/image390.png"/><Relationship Id="rId19" Type="http://schemas.openxmlformats.org/officeDocument/2006/relationships/image" Target="../media/image374.png"/><Relationship Id="rId31" Type="http://schemas.openxmlformats.org/officeDocument/2006/relationships/image" Target="../media/image362.png"/><Relationship Id="rId4" Type="http://schemas.openxmlformats.org/officeDocument/2006/relationships/image" Target="../media/image384.png"/><Relationship Id="rId9" Type="http://schemas.openxmlformats.org/officeDocument/2006/relationships/image" Target="../media/image389.png"/><Relationship Id="rId14" Type="http://schemas.openxmlformats.org/officeDocument/2006/relationships/image" Target="../media/image381.png"/><Relationship Id="rId22" Type="http://schemas.openxmlformats.org/officeDocument/2006/relationships/image" Target="../media/image371.png"/><Relationship Id="rId27" Type="http://schemas.openxmlformats.org/officeDocument/2006/relationships/image" Target="../media/image364.png"/><Relationship Id="rId30" Type="http://schemas.openxmlformats.org/officeDocument/2006/relationships/image" Target="../media/image361.png"/><Relationship Id="rId35" Type="http://schemas.openxmlformats.org/officeDocument/2006/relationships/image" Target="../media/image360.png"/><Relationship Id="rId8" Type="http://schemas.openxmlformats.org/officeDocument/2006/relationships/image" Target="../media/image388.png"/><Relationship Id="rId3" Type="http://schemas.openxmlformats.org/officeDocument/2006/relationships/image" Target="../media/image383.png"/><Relationship Id="rId12" Type="http://schemas.openxmlformats.org/officeDocument/2006/relationships/image" Target="../media/image379.png"/><Relationship Id="rId17" Type="http://schemas.openxmlformats.org/officeDocument/2006/relationships/image" Target="../media/image378.png"/><Relationship Id="rId25" Type="http://schemas.openxmlformats.org/officeDocument/2006/relationships/image" Target="../media/image368.png"/><Relationship Id="rId33" Type="http://schemas.openxmlformats.org/officeDocument/2006/relationships/image" Target="../media/image358.png"/><Relationship Id="rId38" Type="http://schemas.openxmlformats.org/officeDocument/2006/relationships/image" Target="../media/image35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7.png"/><Relationship Id="rId13" Type="http://schemas.openxmlformats.org/officeDocument/2006/relationships/image" Target="../media/image512.png"/><Relationship Id="rId18" Type="http://schemas.openxmlformats.org/officeDocument/2006/relationships/image" Target="../media/image517.png"/><Relationship Id="rId26" Type="http://schemas.openxmlformats.org/officeDocument/2006/relationships/image" Target="../media/image525.png"/><Relationship Id="rId3" Type="http://schemas.openxmlformats.org/officeDocument/2006/relationships/image" Target="../media/image502.png"/><Relationship Id="rId21" Type="http://schemas.openxmlformats.org/officeDocument/2006/relationships/image" Target="../media/image520.png"/><Relationship Id="rId7" Type="http://schemas.openxmlformats.org/officeDocument/2006/relationships/image" Target="../media/image506.png"/><Relationship Id="rId12" Type="http://schemas.openxmlformats.org/officeDocument/2006/relationships/image" Target="../media/image511.png"/><Relationship Id="rId17" Type="http://schemas.openxmlformats.org/officeDocument/2006/relationships/image" Target="../media/image516.png"/><Relationship Id="rId25" Type="http://schemas.openxmlformats.org/officeDocument/2006/relationships/image" Target="../media/image524.png"/><Relationship Id="rId2" Type="http://schemas.openxmlformats.org/officeDocument/2006/relationships/image" Target="../media/image501.png"/><Relationship Id="rId16" Type="http://schemas.openxmlformats.org/officeDocument/2006/relationships/image" Target="../media/image515.png"/><Relationship Id="rId20" Type="http://schemas.openxmlformats.org/officeDocument/2006/relationships/image" Target="../media/image519.png"/><Relationship Id="rId29" Type="http://schemas.openxmlformats.org/officeDocument/2006/relationships/image" Target="../media/image5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5.png"/><Relationship Id="rId11" Type="http://schemas.openxmlformats.org/officeDocument/2006/relationships/image" Target="../media/image510.png"/><Relationship Id="rId24" Type="http://schemas.openxmlformats.org/officeDocument/2006/relationships/image" Target="../media/image523.png"/><Relationship Id="rId5" Type="http://schemas.openxmlformats.org/officeDocument/2006/relationships/image" Target="../media/image504.png"/><Relationship Id="rId15" Type="http://schemas.openxmlformats.org/officeDocument/2006/relationships/image" Target="../media/image514.png"/><Relationship Id="rId23" Type="http://schemas.openxmlformats.org/officeDocument/2006/relationships/image" Target="../media/image522.png"/><Relationship Id="rId28" Type="http://schemas.openxmlformats.org/officeDocument/2006/relationships/image" Target="../media/image527.png"/><Relationship Id="rId10" Type="http://schemas.openxmlformats.org/officeDocument/2006/relationships/image" Target="../media/image509.png"/><Relationship Id="rId19" Type="http://schemas.openxmlformats.org/officeDocument/2006/relationships/image" Target="../media/image518.png"/><Relationship Id="rId4" Type="http://schemas.openxmlformats.org/officeDocument/2006/relationships/image" Target="../media/image503.png"/><Relationship Id="rId9" Type="http://schemas.openxmlformats.org/officeDocument/2006/relationships/image" Target="../media/image508.png"/><Relationship Id="rId14" Type="http://schemas.openxmlformats.org/officeDocument/2006/relationships/image" Target="../media/image513.png"/><Relationship Id="rId22" Type="http://schemas.openxmlformats.org/officeDocument/2006/relationships/image" Target="../media/image521.png"/><Relationship Id="rId27" Type="http://schemas.openxmlformats.org/officeDocument/2006/relationships/image" Target="../media/image526.png"/><Relationship Id="rId30" Type="http://schemas.openxmlformats.org/officeDocument/2006/relationships/image" Target="../media/image5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6.png"/><Relationship Id="rId13" Type="http://schemas.openxmlformats.org/officeDocument/2006/relationships/image" Target="../media/image541.png"/><Relationship Id="rId18" Type="http://schemas.openxmlformats.org/officeDocument/2006/relationships/image" Target="../media/image546.png"/><Relationship Id="rId26" Type="http://schemas.openxmlformats.org/officeDocument/2006/relationships/image" Target="../media/image554.png"/><Relationship Id="rId3" Type="http://schemas.openxmlformats.org/officeDocument/2006/relationships/image" Target="../media/image531.png"/><Relationship Id="rId21" Type="http://schemas.openxmlformats.org/officeDocument/2006/relationships/image" Target="../media/image549.png"/><Relationship Id="rId7" Type="http://schemas.openxmlformats.org/officeDocument/2006/relationships/image" Target="../media/image535.png"/><Relationship Id="rId12" Type="http://schemas.openxmlformats.org/officeDocument/2006/relationships/image" Target="../media/image540.png"/><Relationship Id="rId17" Type="http://schemas.openxmlformats.org/officeDocument/2006/relationships/image" Target="../media/image545.png"/><Relationship Id="rId25" Type="http://schemas.openxmlformats.org/officeDocument/2006/relationships/image" Target="../media/image553.png"/><Relationship Id="rId2" Type="http://schemas.openxmlformats.org/officeDocument/2006/relationships/image" Target="../media/image530.png"/><Relationship Id="rId16" Type="http://schemas.openxmlformats.org/officeDocument/2006/relationships/image" Target="../media/image544.png"/><Relationship Id="rId20" Type="http://schemas.openxmlformats.org/officeDocument/2006/relationships/image" Target="../media/image548.png"/><Relationship Id="rId29" Type="http://schemas.openxmlformats.org/officeDocument/2006/relationships/image" Target="../media/image5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4.png"/><Relationship Id="rId11" Type="http://schemas.openxmlformats.org/officeDocument/2006/relationships/image" Target="../media/image539.png"/><Relationship Id="rId24" Type="http://schemas.openxmlformats.org/officeDocument/2006/relationships/image" Target="../media/image552.png"/><Relationship Id="rId5" Type="http://schemas.openxmlformats.org/officeDocument/2006/relationships/image" Target="../media/image533.png"/><Relationship Id="rId15" Type="http://schemas.openxmlformats.org/officeDocument/2006/relationships/image" Target="../media/image543.png"/><Relationship Id="rId23" Type="http://schemas.openxmlformats.org/officeDocument/2006/relationships/image" Target="../media/image551.png"/><Relationship Id="rId28" Type="http://schemas.openxmlformats.org/officeDocument/2006/relationships/image" Target="../media/image556.png"/><Relationship Id="rId10" Type="http://schemas.openxmlformats.org/officeDocument/2006/relationships/image" Target="../media/image538.png"/><Relationship Id="rId19" Type="http://schemas.openxmlformats.org/officeDocument/2006/relationships/image" Target="../media/image547.png"/><Relationship Id="rId4" Type="http://schemas.openxmlformats.org/officeDocument/2006/relationships/image" Target="../media/image532.png"/><Relationship Id="rId9" Type="http://schemas.openxmlformats.org/officeDocument/2006/relationships/image" Target="../media/image537.png"/><Relationship Id="rId14" Type="http://schemas.openxmlformats.org/officeDocument/2006/relationships/image" Target="../media/image542.png"/><Relationship Id="rId22" Type="http://schemas.openxmlformats.org/officeDocument/2006/relationships/image" Target="../media/image550.png"/><Relationship Id="rId27" Type="http://schemas.openxmlformats.org/officeDocument/2006/relationships/image" Target="../media/image555.png"/><Relationship Id="rId30" Type="http://schemas.openxmlformats.org/officeDocument/2006/relationships/image" Target="../media/image55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5.png"/><Relationship Id="rId13" Type="http://schemas.openxmlformats.org/officeDocument/2006/relationships/image" Target="../media/image570.png"/><Relationship Id="rId18" Type="http://schemas.openxmlformats.org/officeDocument/2006/relationships/image" Target="../media/image575.png"/><Relationship Id="rId26" Type="http://schemas.openxmlformats.org/officeDocument/2006/relationships/image" Target="../media/image583.png"/><Relationship Id="rId3" Type="http://schemas.openxmlformats.org/officeDocument/2006/relationships/image" Target="../media/image560.png"/><Relationship Id="rId21" Type="http://schemas.openxmlformats.org/officeDocument/2006/relationships/image" Target="../media/image578.png"/><Relationship Id="rId7" Type="http://schemas.openxmlformats.org/officeDocument/2006/relationships/image" Target="../media/image564.png"/><Relationship Id="rId12" Type="http://schemas.openxmlformats.org/officeDocument/2006/relationships/image" Target="../media/image569.png"/><Relationship Id="rId17" Type="http://schemas.openxmlformats.org/officeDocument/2006/relationships/image" Target="../media/image574.png"/><Relationship Id="rId25" Type="http://schemas.openxmlformats.org/officeDocument/2006/relationships/image" Target="../media/image582.png"/><Relationship Id="rId2" Type="http://schemas.openxmlformats.org/officeDocument/2006/relationships/image" Target="../media/image559.png"/><Relationship Id="rId16" Type="http://schemas.openxmlformats.org/officeDocument/2006/relationships/image" Target="../media/image573.png"/><Relationship Id="rId20" Type="http://schemas.openxmlformats.org/officeDocument/2006/relationships/image" Target="../media/image577.png"/><Relationship Id="rId29" Type="http://schemas.openxmlformats.org/officeDocument/2006/relationships/image" Target="../media/image58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3.png"/><Relationship Id="rId11" Type="http://schemas.openxmlformats.org/officeDocument/2006/relationships/image" Target="../media/image568.png"/><Relationship Id="rId24" Type="http://schemas.openxmlformats.org/officeDocument/2006/relationships/image" Target="../media/image581.png"/><Relationship Id="rId5" Type="http://schemas.openxmlformats.org/officeDocument/2006/relationships/image" Target="../media/image562.png"/><Relationship Id="rId15" Type="http://schemas.openxmlformats.org/officeDocument/2006/relationships/image" Target="../media/image572.png"/><Relationship Id="rId23" Type="http://schemas.openxmlformats.org/officeDocument/2006/relationships/image" Target="../media/image580.png"/><Relationship Id="rId28" Type="http://schemas.openxmlformats.org/officeDocument/2006/relationships/image" Target="../media/image585.png"/><Relationship Id="rId10" Type="http://schemas.openxmlformats.org/officeDocument/2006/relationships/image" Target="../media/image567.png"/><Relationship Id="rId19" Type="http://schemas.openxmlformats.org/officeDocument/2006/relationships/image" Target="../media/image576.png"/><Relationship Id="rId4" Type="http://schemas.openxmlformats.org/officeDocument/2006/relationships/image" Target="../media/image561.png"/><Relationship Id="rId9" Type="http://schemas.openxmlformats.org/officeDocument/2006/relationships/image" Target="../media/image566.png"/><Relationship Id="rId14" Type="http://schemas.openxmlformats.org/officeDocument/2006/relationships/image" Target="../media/image571.png"/><Relationship Id="rId22" Type="http://schemas.openxmlformats.org/officeDocument/2006/relationships/image" Target="../media/image579.png"/><Relationship Id="rId27" Type="http://schemas.openxmlformats.org/officeDocument/2006/relationships/image" Target="../media/image584.png"/><Relationship Id="rId30" Type="http://schemas.openxmlformats.org/officeDocument/2006/relationships/image" Target="../media/image58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4.png"/><Relationship Id="rId13" Type="http://schemas.openxmlformats.org/officeDocument/2006/relationships/image" Target="../media/image599.png"/><Relationship Id="rId18" Type="http://schemas.openxmlformats.org/officeDocument/2006/relationships/image" Target="../media/image604.png"/><Relationship Id="rId26" Type="http://schemas.openxmlformats.org/officeDocument/2006/relationships/image" Target="../media/image612.png"/><Relationship Id="rId3" Type="http://schemas.openxmlformats.org/officeDocument/2006/relationships/image" Target="../media/image589.png"/><Relationship Id="rId21" Type="http://schemas.openxmlformats.org/officeDocument/2006/relationships/image" Target="../media/image607.png"/><Relationship Id="rId7" Type="http://schemas.openxmlformats.org/officeDocument/2006/relationships/image" Target="../media/image593.png"/><Relationship Id="rId12" Type="http://schemas.openxmlformats.org/officeDocument/2006/relationships/image" Target="../media/image598.png"/><Relationship Id="rId17" Type="http://schemas.openxmlformats.org/officeDocument/2006/relationships/image" Target="../media/image603.png"/><Relationship Id="rId25" Type="http://schemas.openxmlformats.org/officeDocument/2006/relationships/image" Target="../media/image611.png"/><Relationship Id="rId2" Type="http://schemas.openxmlformats.org/officeDocument/2006/relationships/image" Target="../media/image588.png"/><Relationship Id="rId16" Type="http://schemas.openxmlformats.org/officeDocument/2006/relationships/image" Target="../media/image602.png"/><Relationship Id="rId20" Type="http://schemas.openxmlformats.org/officeDocument/2006/relationships/image" Target="../media/image606.png"/><Relationship Id="rId29" Type="http://schemas.openxmlformats.org/officeDocument/2006/relationships/image" Target="../media/image6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2.png"/><Relationship Id="rId11" Type="http://schemas.openxmlformats.org/officeDocument/2006/relationships/image" Target="../media/image597.png"/><Relationship Id="rId24" Type="http://schemas.openxmlformats.org/officeDocument/2006/relationships/image" Target="../media/image610.png"/><Relationship Id="rId5" Type="http://schemas.openxmlformats.org/officeDocument/2006/relationships/image" Target="../media/image591.png"/><Relationship Id="rId15" Type="http://schemas.openxmlformats.org/officeDocument/2006/relationships/image" Target="../media/image601.png"/><Relationship Id="rId23" Type="http://schemas.openxmlformats.org/officeDocument/2006/relationships/image" Target="../media/image609.png"/><Relationship Id="rId28" Type="http://schemas.openxmlformats.org/officeDocument/2006/relationships/image" Target="../media/image614.png"/><Relationship Id="rId10" Type="http://schemas.openxmlformats.org/officeDocument/2006/relationships/image" Target="../media/image596.png"/><Relationship Id="rId19" Type="http://schemas.openxmlformats.org/officeDocument/2006/relationships/image" Target="../media/image605.png"/><Relationship Id="rId4" Type="http://schemas.openxmlformats.org/officeDocument/2006/relationships/image" Target="../media/image590.png"/><Relationship Id="rId9" Type="http://schemas.openxmlformats.org/officeDocument/2006/relationships/image" Target="../media/image595.png"/><Relationship Id="rId14" Type="http://schemas.openxmlformats.org/officeDocument/2006/relationships/image" Target="../media/image600.png"/><Relationship Id="rId22" Type="http://schemas.openxmlformats.org/officeDocument/2006/relationships/image" Target="../media/image608.png"/><Relationship Id="rId27" Type="http://schemas.openxmlformats.org/officeDocument/2006/relationships/image" Target="../media/image613.png"/><Relationship Id="rId30" Type="http://schemas.openxmlformats.org/officeDocument/2006/relationships/image" Target="../media/image616.png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8.png"/><Relationship Id="rId18" Type="http://schemas.openxmlformats.org/officeDocument/2006/relationships/image" Target="../media/image633.png"/><Relationship Id="rId26" Type="http://schemas.openxmlformats.org/officeDocument/2006/relationships/image" Target="../media/image641.png"/><Relationship Id="rId39" Type="http://schemas.openxmlformats.org/officeDocument/2006/relationships/image" Target="../media/image654.png"/><Relationship Id="rId21" Type="http://schemas.openxmlformats.org/officeDocument/2006/relationships/image" Target="../media/image636.png"/><Relationship Id="rId34" Type="http://schemas.openxmlformats.org/officeDocument/2006/relationships/image" Target="../media/image649.png"/><Relationship Id="rId7" Type="http://schemas.openxmlformats.org/officeDocument/2006/relationships/image" Target="../media/image622.png"/><Relationship Id="rId2" Type="http://schemas.openxmlformats.org/officeDocument/2006/relationships/image" Target="../media/image617.png"/><Relationship Id="rId16" Type="http://schemas.openxmlformats.org/officeDocument/2006/relationships/image" Target="../media/image631.png"/><Relationship Id="rId20" Type="http://schemas.openxmlformats.org/officeDocument/2006/relationships/image" Target="../media/image635.png"/><Relationship Id="rId29" Type="http://schemas.openxmlformats.org/officeDocument/2006/relationships/image" Target="../media/image644.png"/><Relationship Id="rId41" Type="http://schemas.openxmlformats.org/officeDocument/2006/relationships/image" Target="../media/image6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1.png"/><Relationship Id="rId11" Type="http://schemas.openxmlformats.org/officeDocument/2006/relationships/image" Target="../media/image626.png"/><Relationship Id="rId24" Type="http://schemas.openxmlformats.org/officeDocument/2006/relationships/image" Target="../media/image639.png"/><Relationship Id="rId32" Type="http://schemas.openxmlformats.org/officeDocument/2006/relationships/image" Target="../media/image647.png"/><Relationship Id="rId37" Type="http://schemas.openxmlformats.org/officeDocument/2006/relationships/image" Target="../media/image652.png"/><Relationship Id="rId40" Type="http://schemas.openxmlformats.org/officeDocument/2006/relationships/image" Target="../media/image655.png"/><Relationship Id="rId5" Type="http://schemas.openxmlformats.org/officeDocument/2006/relationships/image" Target="../media/image620.png"/><Relationship Id="rId15" Type="http://schemas.openxmlformats.org/officeDocument/2006/relationships/image" Target="../media/image630.png"/><Relationship Id="rId23" Type="http://schemas.openxmlformats.org/officeDocument/2006/relationships/image" Target="../media/image638.png"/><Relationship Id="rId28" Type="http://schemas.openxmlformats.org/officeDocument/2006/relationships/image" Target="../media/image643.png"/><Relationship Id="rId36" Type="http://schemas.openxmlformats.org/officeDocument/2006/relationships/image" Target="../media/image651.png"/><Relationship Id="rId10" Type="http://schemas.openxmlformats.org/officeDocument/2006/relationships/image" Target="../media/image625.png"/><Relationship Id="rId19" Type="http://schemas.openxmlformats.org/officeDocument/2006/relationships/image" Target="../media/image634.png"/><Relationship Id="rId31" Type="http://schemas.openxmlformats.org/officeDocument/2006/relationships/image" Target="../media/image646.png"/><Relationship Id="rId4" Type="http://schemas.openxmlformats.org/officeDocument/2006/relationships/image" Target="../media/image619.png"/><Relationship Id="rId9" Type="http://schemas.openxmlformats.org/officeDocument/2006/relationships/image" Target="../media/image624.png"/><Relationship Id="rId14" Type="http://schemas.openxmlformats.org/officeDocument/2006/relationships/image" Target="../media/image629.png"/><Relationship Id="rId22" Type="http://schemas.openxmlformats.org/officeDocument/2006/relationships/image" Target="../media/image637.png"/><Relationship Id="rId27" Type="http://schemas.openxmlformats.org/officeDocument/2006/relationships/image" Target="../media/image642.png"/><Relationship Id="rId30" Type="http://schemas.openxmlformats.org/officeDocument/2006/relationships/image" Target="../media/image645.png"/><Relationship Id="rId35" Type="http://schemas.openxmlformats.org/officeDocument/2006/relationships/image" Target="../media/image650.png"/><Relationship Id="rId8" Type="http://schemas.openxmlformats.org/officeDocument/2006/relationships/image" Target="../media/image623.png"/><Relationship Id="rId3" Type="http://schemas.openxmlformats.org/officeDocument/2006/relationships/image" Target="../media/image618.png"/><Relationship Id="rId12" Type="http://schemas.openxmlformats.org/officeDocument/2006/relationships/image" Target="../media/image627.png"/><Relationship Id="rId17" Type="http://schemas.openxmlformats.org/officeDocument/2006/relationships/image" Target="../media/image632.png"/><Relationship Id="rId25" Type="http://schemas.openxmlformats.org/officeDocument/2006/relationships/image" Target="../media/image640.png"/><Relationship Id="rId33" Type="http://schemas.openxmlformats.org/officeDocument/2006/relationships/image" Target="../media/image648.png"/><Relationship Id="rId38" Type="http://schemas.openxmlformats.org/officeDocument/2006/relationships/image" Target="../media/image653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8.png"/><Relationship Id="rId18" Type="http://schemas.openxmlformats.org/officeDocument/2006/relationships/image" Target="../media/image673.png"/><Relationship Id="rId26" Type="http://schemas.openxmlformats.org/officeDocument/2006/relationships/image" Target="../media/image681.png"/><Relationship Id="rId39" Type="http://schemas.openxmlformats.org/officeDocument/2006/relationships/image" Target="../media/image694.png"/><Relationship Id="rId21" Type="http://schemas.openxmlformats.org/officeDocument/2006/relationships/image" Target="../media/image676.png"/><Relationship Id="rId34" Type="http://schemas.openxmlformats.org/officeDocument/2006/relationships/image" Target="../media/image689.png"/><Relationship Id="rId7" Type="http://schemas.openxmlformats.org/officeDocument/2006/relationships/image" Target="../media/image662.png"/><Relationship Id="rId2" Type="http://schemas.openxmlformats.org/officeDocument/2006/relationships/image" Target="../media/image657.png"/><Relationship Id="rId16" Type="http://schemas.openxmlformats.org/officeDocument/2006/relationships/image" Target="../media/image671.png"/><Relationship Id="rId20" Type="http://schemas.openxmlformats.org/officeDocument/2006/relationships/image" Target="../media/image675.png"/><Relationship Id="rId29" Type="http://schemas.openxmlformats.org/officeDocument/2006/relationships/image" Target="../media/image684.png"/><Relationship Id="rId41" Type="http://schemas.openxmlformats.org/officeDocument/2006/relationships/image" Target="../media/image69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1.png"/><Relationship Id="rId11" Type="http://schemas.openxmlformats.org/officeDocument/2006/relationships/image" Target="../media/image666.png"/><Relationship Id="rId24" Type="http://schemas.openxmlformats.org/officeDocument/2006/relationships/image" Target="../media/image679.png"/><Relationship Id="rId32" Type="http://schemas.openxmlformats.org/officeDocument/2006/relationships/image" Target="../media/image687.png"/><Relationship Id="rId37" Type="http://schemas.openxmlformats.org/officeDocument/2006/relationships/image" Target="../media/image692.png"/><Relationship Id="rId40" Type="http://schemas.openxmlformats.org/officeDocument/2006/relationships/image" Target="../media/image695.png"/><Relationship Id="rId5" Type="http://schemas.openxmlformats.org/officeDocument/2006/relationships/image" Target="../media/image660.png"/><Relationship Id="rId15" Type="http://schemas.openxmlformats.org/officeDocument/2006/relationships/image" Target="../media/image670.png"/><Relationship Id="rId23" Type="http://schemas.openxmlformats.org/officeDocument/2006/relationships/image" Target="../media/image678.png"/><Relationship Id="rId28" Type="http://schemas.openxmlformats.org/officeDocument/2006/relationships/image" Target="../media/image683.png"/><Relationship Id="rId36" Type="http://schemas.openxmlformats.org/officeDocument/2006/relationships/image" Target="../media/image691.png"/><Relationship Id="rId10" Type="http://schemas.openxmlformats.org/officeDocument/2006/relationships/image" Target="../media/image665.png"/><Relationship Id="rId19" Type="http://schemas.openxmlformats.org/officeDocument/2006/relationships/image" Target="../media/image674.png"/><Relationship Id="rId31" Type="http://schemas.openxmlformats.org/officeDocument/2006/relationships/image" Target="../media/image686.png"/><Relationship Id="rId4" Type="http://schemas.openxmlformats.org/officeDocument/2006/relationships/image" Target="../media/image659.png"/><Relationship Id="rId9" Type="http://schemas.openxmlformats.org/officeDocument/2006/relationships/image" Target="../media/image664.png"/><Relationship Id="rId14" Type="http://schemas.openxmlformats.org/officeDocument/2006/relationships/image" Target="../media/image669.png"/><Relationship Id="rId22" Type="http://schemas.openxmlformats.org/officeDocument/2006/relationships/image" Target="../media/image677.png"/><Relationship Id="rId27" Type="http://schemas.openxmlformats.org/officeDocument/2006/relationships/image" Target="../media/image682.png"/><Relationship Id="rId30" Type="http://schemas.openxmlformats.org/officeDocument/2006/relationships/image" Target="../media/image685.png"/><Relationship Id="rId35" Type="http://schemas.openxmlformats.org/officeDocument/2006/relationships/image" Target="../media/image690.png"/><Relationship Id="rId8" Type="http://schemas.openxmlformats.org/officeDocument/2006/relationships/image" Target="../media/image663.png"/><Relationship Id="rId3" Type="http://schemas.openxmlformats.org/officeDocument/2006/relationships/image" Target="../media/image658.png"/><Relationship Id="rId12" Type="http://schemas.openxmlformats.org/officeDocument/2006/relationships/image" Target="../media/image667.png"/><Relationship Id="rId17" Type="http://schemas.openxmlformats.org/officeDocument/2006/relationships/image" Target="../media/image672.png"/><Relationship Id="rId25" Type="http://schemas.openxmlformats.org/officeDocument/2006/relationships/image" Target="../media/image680.png"/><Relationship Id="rId33" Type="http://schemas.openxmlformats.org/officeDocument/2006/relationships/image" Target="../media/image688.png"/><Relationship Id="rId38" Type="http://schemas.openxmlformats.org/officeDocument/2006/relationships/image" Target="../media/image693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8.png"/><Relationship Id="rId18" Type="http://schemas.openxmlformats.org/officeDocument/2006/relationships/image" Target="../media/image713.png"/><Relationship Id="rId26" Type="http://schemas.openxmlformats.org/officeDocument/2006/relationships/image" Target="../media/image721.png"/><Relationship Id="rId39" Type="http://schemas.openxmlformats.org/officeDocument/2006/relationships/image" Target="../media/image734.png"/><Relationship Id="rId21" Type="http://schemas.openxmlformats.org/officeDocument/2006/relationships/image" Target="../media/image716.png"/><Relationship Id="rId34" Type="http://schemas.openxmlformats.org/officeDocument/2006/relationships/image" Target="../media/image729.png"/><Relationship Id="rId7" Type="http://schemas.openxmlformats.org/officeDocument/2006/relationships/image" Target="../media/image702.png"/><Relationship Id="rId2" Type="http://schemas.openxmlformats.org/officeDocument/2006/relationships/image" Target="../media/image697.png"/><Relationship Id="rId16" Type="http://schemas.openxmlformats.org/officeDocument/2006/relationships/image" Target="../media/image711.png"/><Relationship Id="rId20" Type="http://schemas.openxmlformats.org/officeDocument/2006/relationships/image" Target="../media/image715.png"/><Relationship Id="rId29" Type="http://schemas.openxmlformats.org/officeDocument/2006/relationships/image" Target="../media/image724.png"/><Relationship Id="rId41" Type="http://schemas.openxmlformats.org/officeDocument/2006/relationships/image" Target="../media/image7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1.png"/><Relationship Id="rId11" Type="http://schemas.openxmlformats.org/officeDocument/2006/relationships/image" Target="../media/image706.png"/><Relationship Id="rId24" Type="http://schemas.openxmlformats.org/officeDocument/2006/relationships/image" Target="../media/image719.png"/><Relationship Id="rId32" Type="http://schemas.openxmlformats.org/officeDocument/2006/relationships/image" Target="../media/image727.png"/><Relationship Id="rId37" Type="http://schemas.openxmlformats.org/officeDocument/2006/relationships/image" Target="../media/image732.png"/><Relationship Id="rId40" Type="http://schemas.openxmlformats.org/officeDocument/2006/relationships/image" Target="../media/image735.png"/><Relationship Id="rId5" Type="http://schemas.openxmlformats.org/officeDocument/2006/relationships/image" Target="../media/image700.png"/><Relationship Id="rId15" Type="http://schemas.openxmlformats.org/officeDocument/2006/relationships/image" Target="../media/image710.png"/><Relationship Id="rId23" Type="http://schemas.openxmlformats.org/officeDocument/2006/relationships/image" Target="../media/image718.png"/><Relationship Id="rId28" Type="http://schemas.openxmlformats.org/officeDocument/2006/relationships/image" Target="../media/image723.png"/><Relationship Id="rId36" Type="http://schemas.openxmlformats.org/officeDocument/2006/relationships/image" Target="../media/image731.png"/><Relationship Id="rId10" Type="http://schemas.openxmlformats.org/officeDocument/2006/relationships/image" Target="../media/image705.png"/><Relationship Id="rId19" Type="http://schemas.openxmlformats.org/officeDocument/2006/relationships/image" Target="../media/image714.png"/><Relationship Id="rId31" Type="http://schemas.openxmlformats.org/officeDocument/2006/relationships/image" Target="../media/image726.png"/><Relationship Id="rId4" Type="http://schemas.openxmlformats.org/officeDocument/2006/relationships/image" Target="../media/image699.png"/><Relationship Id="rId9" Type="http://schemas.openxmlformats.org/officeDocument/2006/relationships/image" Target="../media/image704.png"/><Relationship Id="rId14" Type="http://schemas.openxmlformats.org/officeDocument/2006/relationships/image" Target="../media/image709.png"/><Relationship Id="rId22" Type="http://schemas.openxmlformats.org/officeDocument/2006/relationships/image" Target="../media/image717.png"/><Relationship Id="rId27" Type="http://schemas.openxmlformats.org/officeDocument/2006/relationships/image" Target="../media/image722.png"/><Relationship Id="rId30" Type="http://schemas.openxmlformats.org/officeDocument/2006/relationships/image" Target="../media/image725.png"/><Relationship Id="rId35" Type="http://schemas.openxmlformats.org/officeDocument/2006/relationships/image" Target="../media/image730.png"/><Relationship Id="rId8" Type="http://schemas.openxmlformats.org/officeDocument/2006/relationships/image" Target="../media/image703.png"/><Relationship Id="rId3" Type="http://schemas.openxmlformats.org/officeDocument/2006/relationships/image" Target="../media/image698.png"/><Relationship Id="rId12" Type="http://schemas.openxmlformats.org/officeDocument/2006/relationships/image" Target="../media/image707.png"/><Relationship Id="rId17" Type="http://schemas.openxmlformats.org/officeDocument/2006/relationships/image" Target="../media/image712.png"/><Relationship Id="rId25" Type="http://schemas.openxmlformats.org/officeDocument/2006/relationships/image" Target="../media/image720.png"/><Relationship Id="rId33" Type="http://schemas.openxmlformats.org/officeDocument/2006/relationships/image" Target="../media/image728.png"/><Relationship Id="rId38" Type="http://schemas.openxmlformats.org/officeDocument/2006/relationships/image" Target="../media/image733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48.png"/><Relationship Id="rId18" Type="http://schemas.openxmlformats.org/officeDocument/2006/relationships/image" Target="../media/image753.png"/><Relationship Id="rId26" Type="http://schemas.openxmlformats.org/officeDocument/2006/relationships/image" Target="../media/image761.png"/><Relationship Id="rId39" Type="http://schemas.openxmlformats.org/officeDocument/2006/relationships/image" Target="../media/image774.png"/><Relationship Id="rId21" Type="http://schemas.openxmlformats.org/officeDocument/2006/relationships/image" Target="../media/image756.png"/><Relationship Id="rId34" Type="http://schemas.openxmlformats.org/officeDocument/2006/relationships/image" Target="../media/image769.png"/><Relationship Id="rId7" Type="http://schemas.openxmlformats.org/officeDocument/2006/relationships/image" Target="../media/image742.png"/><Relationship Id="rId2" Type="http://schemas.openxmlformats.org/officeDocument/2006/relationships/image" Target="../media/image737.png"/><Relationship Id="rId16" Type="http://schemas.openxmlformats.org/officeDocument/2006/relationships/image" Target="../media/image751.png"/><Relationship Id="rId20" Type="http://schemas.openxmlformats.org/officeDocument/2006/relationships/image" Target="../media/image755.png"/><Relationship Id="rId29" Type="http://schemas.openxmlformats.org/officeDocument/2006/relationships/image" Target="../media/image764.png"/><Relationship Id="rId41" Type="http://schemas.openxmlformats.org/officeDocument/2006/relationships/image" Target="../media/image77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1.png"/><Relationship Id="rId11" Type="http://schemas.openxmlformats.org/officeDocument/2006/relationships/image" Target="../media/image746.png"/><Relationship Id="rId24" Type="http://schemas.openxmlformats.org/officeDocument/2006/relationships/image" Target="../media/image759.png"/><Relationship Id="rId32" Type="http://schemas.openxmlformats.org/officeDocument/2006/relationships/image" Target="../media/image767.png"/><Relationship Id="rId37" Type="http://schemas.openxmlformats.org/officeDocument/2006/relationships/image" Target="../media/image772.png"/><Relationship Id="rId40" Type="http://schemas.openxmlformats.org/officeDocument/2006/relationships/image" Target="../media/image775.png"/><Relationship Id="rId5" Type="http://schemas.openxmlformats.org/officeDocument/2006/relationships/image" Target="../media/image740.png"/><Relationship Id="rId15" Type="http://schemas.openxmlformats.org/officeDocument/2006/relationships/image" Target="../media/image750.png"/><Relationship Id="rId23" Type="http://schemas.openxmlformats.org/officeDocument/2006/relationships/image" Target="../media/image758.png"/><Relationship Id="rId28" Type="http://schemas.openxmlformats.org/officeDocument/2006/relationships/image" Target="../media/image763.png"/><Relationship Id="rId36" Type="http://schemas.openxmlformats.org/officeDocument/2006/relationships/image" Target="../media/image771.png"/><Relationship Id="rId10" Type="http://schemas.openxmlformats.org/officeDocument/2006/relationships/image" Target="../media/image745.png"/><Relationship Id="rId19" Type="http://schemas.openxmlformats.org/officeDocument/2006/relationships/image" Target="../media/image754.png"/><Relationship Id="rId31" Type="http://schemas.openxmlformats.org/officeDocument/2006/relationships/image" Target="../media/image766.png"/><Relationship Id="rId4" Type="http://schemas.openxmlformats.org/officeDocument/2006/relationships/image" Target="../media/image739.png"/><Relationship Id="rId9" Type="http://schemas.openxmlformats.org/officeDocument/2006/relationships/image" Target="../media/image744.png"/><Relationship Id="rId14" Type="http://schemas.openxmlformats.org/officeDocument/2006/relationships/image" Target="../media/image749.png"/><Relationship Id="rId22" Type="http://schemas.openxmlformats.org/officeDocument/2006/relationships/image" Target="../media/image757.png"/><Relationship Id="rId27" Type="http://schemas.openxmlformats.org/officeDocument/2006/relationships/image" Target="../media/image762.png"/><Relationship Id="rId30" Type="http://schemas.openxmlformats.org/officeDocument/2006/relationships/image" Target="../media/image765.png"/><Relationship Id="rId35" Type="http://schemas.openxmlformats.org/officeDocument/2006/relationships/image" Target="../media/image770.png"/><Relationship Id="rId8" Type="http://schemas.openxmlformats.org/officeDocument/2006/relationships/image" Target="../media/image743.png"/><Relationship Id="rId3" Type="http://schemas.openxmlformats.org/officeDocument/2006/relationships/image" Target="../media/image738.png"/><Relationship Id="rId12" Type="http://schemas.openxmlformats.org/officeDocument/2006/relationships/image" Target="../media/image747.png"/><Relationship Id="rId17" Type="http://schemas.openxmlformats.org/officeDocument/2006/relationships/image" Target="../media/image752.png"/><Relationship Id="rId25" Type="http://schemas.openxmlformats.org/officeDocument/2006/relationships/image" Target="../media/image760.png"/><Relationship Id="rId33" Type="http://schemas.openxmlformats.org/officeDocument/2006/relationships/image" Target="../media/image768.png"/><Relationship Id="rId38" Type="http://schemas.openxmlformats.org/officeDocument/2006/relationships/image" Target="../media/image773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88.png"/><Relationship Id="rId18" Type="http://schemas.openxmlformats.org/officeDocument/2006/relationships/image" Target="../media/image793.png"/><Relationship Id="rId26" Type="http://schemas.openxmlformats.org/officeDocument/2006/relationships/image" Target="../media/image801.png"/><Relationship Id="rId39" Type="http://schemas.openxmlformats.org/officeDocument/2006/relationships/image" Target="../media/image814.png"/><Relationship Id="rId21" Type="http://schemas.openxmlformats.org/officeDocument/2006/relationships/image" Target="../media/image796.png"/><Relationship Id="rId34" Type="http://schemas.openxmlformats.org/officeDocument/2006/relationships/image" Target="../media/image809.png"/><Relationship Id="rId7" Type="http://schemas.openxmlformats.org/officeDocument/2006/relationships/image" Target="../media/image782.png"/><Relationship Id="rId2" Type="http://schemas.openxmlformats.org/officeDocument/2006/relationships/image" Target="../media/image777.png"/><Relationship Id="rId16" Type="http://schemas.openxmlformats.org/officeDocument/2006/relationships/image" Target="../media/image791.png"/><Relationship Id="rId20" Type="http://schemas.openxmlformats.org/officeDocument/2006/relationships/image" Target="../media/image795.png"/><Relationship Id="rId29" Type="http://schemas.openxmlformats.org/officeDocument/2006/relationships/image" Target="../media/image804.png"/><Relationship Id="rId41" Type="http://schemas.openxmlformats.org/officeDocument/2006/relationships/image" Target="../media/image8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1.png"/><Relationship Id="rId11" Type="http://schemas.openxmlformats.org/officeDocument/2006/relationships/image" Target="../media/image786.png"/><Relationship Id="rId24" Type="http://schemas.openxmlformats.org/officeDocument/2006/relationships/image" Target="../media/image799.png"/><Relationship Id="rId32" Type="http://schemas.openxmlformats.org/officeDocument/2006/relationships/image" Target="../media/image807.png"/><Relationship Id="rId37" Type="http://schemas.openxmlformats.org/officeDocument/2006/relationships/image" Target="../media/image812.png"/><Relationship Id="rId40" Type="http://schemas.openxmlformats.org/officeDocument/2006/relationships/image" Target="../media/image815.png"/><Relationship Id="rId5" Type="http://schemas.openxmlformats.org/officeDocument/2006/relationships/image" Target="../media/image780.png"/><Relationship Id="rId15" Type="http://schemas.openxmlformats.org/officeDocument/2006/relationships/image" Target="../media/image790.png"/><Relationship Id="rId23" Type="http://schemas.openxmlformats.org/officeDocument/2006/relationships/image" Target="../media/image798.png"/><Relationship Id="rId28" Type="http://schemas.openxmlformats.org/officeDocument/2006/relationships/image" Target="../media/image803.png"/><Relationship Id="rId36" Type="http://schemas.openxmlformats.org/officeDocument/2006/relationships/image" Target="../media/image811.png"/><Relationship Id="rId10" Type="http://schemas.openxmlformats.org/officeDocument/2006/relationships/image" Target="../media/image785.png"/><Relationship Id="rId19" Type="http://schemas.openxmlformats.org/officeDocument/2006/relationships/image" Target="../media/image794.png"/><Relationship Id="rId31" Type="http://schemas.openxmlformats.org/officeDocument/2006/relationships/image" Target="../media/image806.png"/><Relationship Id="rId4" Type="http://schemas.openxmlformats.org/officeDocument/2006/relationships/image" Target="../media/image779.png"/><Relationship Id="rId9" Type="http://schemas.openxmlformats.org/officeDocument/2006/relationships/image" Target="../media/image784.png"/><Relationship Id="rId14" Type="http://schemas.openxmlformats.org/officeDocument/2006/relationships/image" Target="../media/image789.png"/><Relationship Id="rId22" Type="http://schemas.openxmlformats.org/officeDocument/2006/relationships/image" Target="../media/image797.png"/><Relationship Id="rId27" Type="http://schemas.openxmlformats.org/officeDocument/2006/relationships/image" Target="../media/image802.png"/><Relationship Id="rId30" Type="http://schemas.openxmlformats.org/officeDocument/2006/relationships/image" Target="../media/image805.png"/><Relationship Id="rId35" Type="http://schemas.openxmlformats.org/officeDocument/2006/relationships/image" Target="../media/image810.png"/><Relationship Id="rId8" Type="http://schemas.openxmlformats.org/officeDocument/2006/relationships/image" Target="../media/image783.png"/><Relationship Id="rId3" Type="http://schemas.openxmlformats.org/officeDocument/2006/relationships/image" Target="../media/image778.png"/><Relationship Id="rId12" Type="http://schemas.openxmlformats.org/officeDocument/2006/relationships/image" Target="../media/image787.png"/><Relationship Id="rId17" Type="http://schemas.openxmlformats.org/officeDocument/2006/relationships/image" Target="../media/image792.png"/><Relationship Id="rId25" Type="http://schemas.openxmlformats.org/officeDocument/2006/relationships/image" Target="../media/image800.png"/><Relationship Id="rId33" Type="http://schemas.openxmlformats.org/officeDocument/2006/relationships/image" Target="../media/image808.png"/><Relationship Id="rId38" Type="http://schemas.openxmlformats.org/officeDocument/2006/relationships/image" Target="../media/image813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79.png"/><Relationship Id="rId18" Type="http://schemas.openxmlformats.org/officeDocument/2006/relationships/image" Target="../media/image805.png"/><Relationship Id="rId26" Type="http://schemas.openxmlformats.org/officeDocument/2006/relationships/image" Target="../media/image798.png"/><Relationship Id="rId39" Type="http://schemas.openxmlformats.org/officeDocument/2006/relationships/image" Target="../media/image793.png"/><Relationship Id="rId21" Type="http://schemas.openxmlformats.org/officeDocument/2006/relationships/image" Target="../media/image803.png"/><Relationship Id="rId34" Type="http://schemas.openxmlformats.org/officeDocument/2006/relationships/image" Target="../media/image788.png"/><Relationship Id="rId7" Type="http://schemas.openxmlformats.org/officeDocument/2006/relationships/image" Target="../media/image778.png"/><Relationship Id="rId2" Type="http://schemas.openxmlformats.org/officeDocument/2006/relationships/image" Target="../media/image815.png"/><Relationship Id="rId16" Type="http://schemas.openxmlformats.org/officeDocument/2006/relationships/image" Target="../media/image780.png"/><Relationship Id="rId20" Type="http://schemas.openxmlformats.org/officeDocument/2006/relationships/image" Target="../media/image802.png"/><Relationship Id="rId29" Type="http://schemas.openxmlformats.org/officeDocument/2006/relationships/image" Target="../media/image796.png"/><Relationship Id="rId41" Type="http://schemas.openxmlformats.org/officeDocument/2006/relationships/image" Target="../media/image79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4.png"/><Relationship Id="rId11" Type="http://schemas.openxmlformats.org/officeDocument/2006/relationships/image" Target="../media/image808.png"/><Relationship Id="rId24" Type="http://schemas.openxmlformats.org/officeDocument/2006/relationships/image" Target="../media/image801.png"/><Relationship Id="rId32" Type="http://schemas.openxmlformats.org/officeDocument/2006/relationships/image" Target="../media/image786.png"/><Relationship Id="rId37" Type="http://schemas.openxmlformats.org/officeDocument/2006/relationships/image" Target="../media/image791.png"/><Relationship Id="rId40" Type="http://schemas.openxmlformats.org/officeDocument/2006/relationships/image" Target="../media/image794.png"/><Relationship Id="rId5" Type="http://schemas.openxmlformats.org/officeDocument/2006/relationships/image" Target="../media/image813.png"/><Relationship Id="rId15" Type="http://schemas.openxmlformats.org/officeDocument/2006/relationships/image" Target="../media/image807.png"/><Relationship Id="rId23" Type="http://schemas.openxmlformats.org/officeDocument/2006/relationships/image" Target="../media/image800.png"/><Relationship Id="rId28" Type="http://schemas.openxmlformats.org/officeDocument/2006/relationships/image" Target="../media/image784.png"/><Relationship Id="rId36" Type="http://schemas.openxmlformats.org/officeDocument/2006/relationships/image" Target="../media/image790.png"/><Relationship Id="rId10" Type="http://schemas.openxmlformats.org/officeDocument/2006/relationships/image" Target="../media/image812.png"/><Relationship Id="rId19" Type="http://schemas.openxmlformats.org/officeDocument/2006/relationships/image" Target="../media/image781.png"/><Relationship Id="rId31" Type="http://schemas.openxmlformats.org/officeDocument/2006/relationships/image" Target="../media/image785.png"/><Relationship Id="rId4" Type="http://schemas.openxmlformats.org/officeDocument/2006/relationships/image" Target="../media/image777.png"/><Relationship Id="rId9" Type="http://schemas.openxmlformats.org/officeDocument/2006/relationships/image" Target="../media/image811.png"/><Relationship Id="rId14" Type="http://schemas.openxmlformats.org/officeDocument/2006/relationships/image" Target="../media/image806.png"/><Relationship Id="rId22" Type="http://schemas.openxmlformats.org/officeDocument/2006/relationships/image" Target="../media/image782.png"/><Relationship Id="rId27" Type="http://schemas.openxmlformats.org/officeDocument/2006/relationships/image" Target="../media/image799.png"/><Relationship Id="rId30" Type="http://schemas.openxmlformats.org/officeDocument/2006/relationships/image" Target="../media/image797.png"/><Relationship Id="rId35" Type="http://schemas.openxmlformats.org/officeDocument/2006/relationships/image" Target="../media/image789.png"/><Relationship Id="rId8" Type="http://schemas.openxmlformats.org/officeDocument/2006/relationships/image" Target="../media/image810.png"/><Relationship Id="rId3" Type="http://schemas.openxmlformats.org/officeDocument/2006/relationships/image" Target="../media/image816.png"/><Relationship Id="rId12" Type="http://schemas.openxmlformats.org/officeDocument/2006/relationships/image" Target="../media/image809.png"/><Relationship Id="rId17" Type="http://schemas.openxmlformats.org/officeDocument/2006/relationships/image" Target="../media/image804.png"/><Relationship Id="rId25" Type="http://schemas.openxmlformats.org/officeDocument/2006/relationships/image" Target="../media/image783.png"/><Relationship Id="rId33" Type="http://schemas.openxmlformats.org/officeDocument/2006/relationships/image" Target="../media/image787.png"/><Relationship Id="rId38" Type="http://schemas.openxmlformats.org/officeDocument/2006/relationships/image" Target="../media/image792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28.png"/><Relationship Id="rId18" Type="http://schemas.openxmlformats.org/officeDocument/2006/relationships/image" Target="../media/image833.png"/><Relationship Id="rId26" Type="http://schemas.openxmlformats.org/officeDocument/2006/relationships/image" Target="../media/image841.png"/><Relationship Id="rId39" Type="http://schemas.openxmlformats.org/officeDocument/2006/relationships/image" Target="../media/image854.png"/><Relationship Id="rId21" Type="http://schemas.openxmlformats.org/officeDocument/2006/relationships/image" Target="../media/image836.png"/><Relationship Id="rId34" Type="http://schemas.openxmlformats.org/officeDocument/2006/relationships/image" Target="../media/image849.png"/><Relationship Id="rId7" Type="http://schemas.openxmlformats.org/officeDocument/2006/relationships/image" Target="../media/image822.png"/><Relationship Id="rId2" Type="http://schemas.openxmlformats.org/officeDocument/2006/relationships/image" Target="../media/image817.png"/><Relationship Id="rId16" Type="http://schemas.openxmlformats.org/officeDocument/2006/relationships/image" Target="../media/image831.png"/><Relationship Id="rId20" Type="http://schemas.openxmlformats.org/officeDocument/2006/relationships/image" Target="../media/image835.png"/><Relationship Id="rId29" Type="http://schemas.openxmlformats.org/officeDocument/2006/relationships/image" Target="../media/image844.png"/><Relationship Id="rId41" Type="http://schemas.openxmlformats.org/officeDocument/2006/relationships/image" Target="../media/image8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21.png"/><Relationship Id="rId11" Type="http://schemas.openxmlformats.org/officeDocument/2006/relationships/image" Target="../media/image826.png"/><Relationship Id="rId24" Type="http://schemas.openxmlformats.org/officeDocument/2006/relationships/image" Target="../media/image839.png"/><Relationship Id="rId32" Type="http://schemas.openxmlformats.org/officeDocument/2006/relationships/image" Target="../media/image847.png"/><Relationship Id="rId37" Type="http://schemas.openxmlformats.org/officeDocument/2006/relationships/image" Target="../media/image852.png"/><Relationship Id="rId40" Type="http://schemas.openxmlformats.org/officeDocument/2006/relationships/image" Target="../media/image855.png"/><Relationship Id="rId5" Type="http://schemas.openxmlformats.org/officeDocument/2006/relationships/image" Target="../media/image820.png"/><Relationship Id="rId15" Type="http://schemas.openxmlformats.org/officeDocument/2006/relationships/image" Target="../media/image830.png"/><Relationship Id="rId23" Type="http://schemas.openxmlformats.org/officeDocument/2006/relationships/image" Target="../media/image838.png"/><Relationship Id="rId28" Type="http://schemas.openxmlformats.org/officeDocument/2006/relationships/image" Target="../media/image843.png"/><Relationship Id="rId36" Type="http://schemas.openxmlformats.org/officeDocument/2006/relationships/image" Target="../media/image851.png"/><Relationship Id="rId10" Type="http://schemas.openxmlformats.org/officeDocument/2006/relationships/image" Target="../media/image825.png"/><Relationship Id="rId19" Type="http://schemas.openxmlformats.org/officeDocument/2006/relationships/image" Target="../media/image834.png"/><Relationship Id="rId31" Type="http://schemas.openxmlformats.org/officeDocument/2006/relationships/image" Target="../media/image846.png"/><Relationship Id="rId4" Type="http://schemas.openxmlformats.org/officeDocument/2006/relationships/image" Target="../media/image819.png"/><Relationship Id="rId9" Type="http://schemas.openxmlformats.org/officeDocument/2006/relationships/image" Target="../media/image824.png"/><Relationship Id="rId14" Type="http://schemas.openxmlformats.org/officeDocument/2006/relationships/image" Target="../media/image829.png"/><Relationship Id="rId22" Type="http://schemas.openxmlformats.org/officeDocument/2006/relationships/image" Target="../media/image837.png"/><Relationship Id="rId27" Type="http://schemas.openxmlformats.org/officeDocument/2006/relationships/image" Target="../media/image842.png"/><Relationship Id="rId30" Type="http://schemas.openxmlformats.org/officeDocument/2006/relationships/image" Target="../media/image845.png"/><Relationship Id="rId35" Type="http://schemas.openxmlformats.org/officeDocument/2006/relationships/image" Target="../media/image850.png"/><Relationship Id="rId8" Type="http://schemas.openxmlformats.org/officeDocument/2006/relationships/image" Target="../media/image823.png"/><Relationship Id="rId3" Type="http://schemas.openxmlformats.org/officeDocument/2006/relationships/image" Target="../media/image818.png"/><Relationship Id="rId12" Type="http://schemas.openxmlformats.org/officeDocument/2006/relationships/image" Target="../media/image827.png"/><Relationship Id="rId17" Type="http://schemas.openxmlformats.org/officeDocument/2006/relationships/image" Target="../media/image832.png"/><Relationship Id="rId25" Type="http://schemas.openxmlformats.org/officeDocument/2006/relationships/image" Target="../media/image840.png"/><Relationship Id="rId33" Type="http://schemas.openxmlformats.org/officeDocument/2006/relationships/image" Target="../media/image848.png"/><Relationship Id="rId38" Type="http://schemas.openxmlformats.org/officeDocument/2006/relationships/image" Target="../media/image85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26" Type="http://schemas.openxmlformats.org/officeDocument/2006/relationships/image" Target="../media/image45.png"/><Relationship Id="rId3" Type="http://schemas.openxmlformats.org/officeDocument/2006/relationships/image" Target="../media/image22.png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44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29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openxmlformats.org/officeDocument/2006/relationships/image" Target="../media/image43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28" Type="http://schemas.openxmlformats.org/officeDocument/2006/relationships/image" Target="../media/image47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Relationship Id="rId27" Type="http://schemas.openxmlformats.org/officeDocument/2006/relationships/image" Target="../media/image46.png"/><Relationship Id="rId30" Type="http://schemas.openxmlformats.org/officeDocument/2006/relationships/image" Target="../media/image49.pn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68.png"/><Relationship Id="rId18" Type="http://schemas.openxmlformats.org/officeDocument/2006/relationships/image" Target="../media/image873.png"/><Relationship Id="rId26" Type="http://schemas.openxmlformats.org/officeDocument/2006/relationships/image" Target="../media/image881.png"/><Relationship Id="rId39" Type="http://schemas.openxmlformats.org/officeDocument/2006/relationships/image" Target="../media/image894.png"/><Relationship Id="rId21" Type="http://schemas.openxmlformats.org/officeDocument/2006/relationships/image" Target="../media/image876.png"/><Relationship Id="rId34" Type="http://schemas.openxmlformats.org/officeDocument/2006/relationships/image" Target="../media/image889.png"/><Relationship Id="rId7" Type="http://schemas.openxmlformats.org/officeDocument/2006/relationships/image" Target="../media/image862.png"/><Relationship Id="rId2" Type="http://schemas.openxmlformats.org/officeDocument/2006/relationships/image" Target="../media/image857.png"/><Relationship Id="rId16" Type="http://schemas.openxmlformats.org/officeDocument/2006/relationships/image" Target="../media/image871.png"/><Relationship Id="rId20" Type="http://schemas.openxmlformats.org/officeDocument/2006/relationships/image" Target="../media/image875.png"/><Relationship Id="rId29" Type="http://schemas.openxmlformats.org/officeDocument/2006/relationships/image" Target="../media/image884.png"/><Relationship Id="rId41" Type="http://schemas.openxmlformats.org/officeDocument/2006/relationships/image" Target="../media/image89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1.png"/><Relationship Id="rId11" Type="http://schemas.openxmlformats.org/officeDocument/2006/relationships/image" Target="../media/image866.png"/><Relationship Id="rId24" Type="http://schemas.openxmlformats.org/officeDocument/2006/relationships/image" Target="../media/image879.png"/><Relationship Id="rId32" Type="http://schemas.openxmlformats.org/officeDocument/2006/relationships/image" Target="../media/image887.png"/><Relationship Id="rId37" Type="http://schemas.openxmlformats.org/officeDocument/2006/relationships/image" Target="../media/image892.png"/><Relationship Id="rId40" Type="http://schemas.openxmlformats.org/officeDocument/2006/relationships/image" Target="../media/image895.png"/><Relationship Id="rId5" Type="http://schemas.openxmlformats.org/officeDocument/2006/relationships/image" Target="../media/image860.png"/><Relationship Id="rId15" Type="http://schemas.openxmlformats.org/officeDocument/2006/relationships/image" Target="../media/image870.png"/><Relationship Id="rId23" Type="http://schemas.openxmlformats.org/officeDocument/2006/relationships/image" Target="../media/image878.png"/><Relationship Id="rId28" Type="http://schemas.openxmlformats.org/officeDocument/2006/relationships/image" Target="../media/image883.png"/><Relationship Id="rId36" Type="http://schemas.openxmlformats.org/officeDocument/2006/relationships/image" Target="../media/image891.png"/><Relationship Id="rId10" Type="http://schemas.openxmlformats.org/officeDocument/2006/relationships/image" Target="../media/image865.png"/><Relationship Id="rId19" Type="http://schemas.openxmlformats.org/officeDocument/2006/relationships/image" Target="../media/image874.png"/><Relationship Id="rId31" Type="http://schemas.openxmlformats.org/officeDocument/2006/relationships/image" Target="../media/image886.png"/><Relationship Id="rId4" Type="http://schemas.openxmlformats.org/officeDocument/2006/relationships/image" Target="../media/image859.png"/><Relationship Id="rId9" Type="http://schemas.openxmlformats.org/officeDocument/2006/relationships/image" Target="../media/image864.png"/><Relationship Id="rId14" Type="http://schemas.openxmlformats.org/officeDocument/2006/relationships/image" Target="../media/image869.png"/><Relationship Id="rId22" Type="http://schemas.openxmlformats.org/officeDocument/2006/relationships/image" Target="../media/image877.png"/><Relationship Id="rId27" Type="http://schemas.openxmlformats.org/officeDocument/2006/relationships/image" Target="../media/image882.png"/><Relationship Id="rId30" Type="http://schemas.openxmlformats.org/officeDocument/2006/relationships/image" Target="../media/image885.png"/><Relationship Id="rId35" Type="http://schemas.openxmlformats.org/officeDocument/2006/relationships/image" Target="../media/image890.png"/><Relationship Id="rId8" Type="http://schemas.openxmlformats.org/officeDocument/2006/relationships/image" Target="../media/image863.png"/><Relationship Id="rId3" Type="http://schemas.openxmlformats.org/officeDocument/2006/relationships/image" Target="../media/image858.png"/><Relationship Id="rId12" Type="http://schemas.openxmlformats.org/officeDocument/2006/relationships/image" Target="../media/image867.png"/><Relationship Id="rId17" Type="http://schemas.openxmlformats.org/officeDocument/2006/relationships/image" Target="../media/image872.png"/><Relationship Id="rId25" Type="http://schemas.openxmlformats.org/officeDocument/2006/relationships/image" Target="../media/image880.png"/><Relationship Id="rId33" Type="http://schemas.openxmlformats.org/officeDocument/2006/relationships/image" Target="../media/image888.png"/><Relationship Id="rId38" Type="http://schemas.openxmlformats.org/officeDocument/2006/relationships/image" Target="../media/image893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08.png"/><Relationship Id="rId18" Type="http://schemas.openxmlformats.org/officeDocument/2006/relationships/image" Target="../media/image913.png"/><Relationship Id="rId26" Type="http://schemas.openxmlformats.org/officeDocument/2006/relationships/image" Target="../media/image921.png"/><Relationship Id="rId39" Type="http://schemas.openxmlformats.org/officeDocument/2006/relationships/image" Target="../media/image934.png"/><Relationship Id="rId21" Type="http://schemas.openxmlformats.org/officeDocument/2006/relationships/image" Target="../media/image916.png"/><Relationship Id="rId34" Type="http://schemas.openxmlformats.org/officeDocument/2006/relationships/image" Target="../media/image929.png"/><Relationship Id="rId7" Type="http://schemas.openxmlformats.org/officeDocument/2006/relationships/image" Target="../media/image902.png"/><Relationship Id="rId2" Type="http://schemas.openxmlformats.org/officeDocument/2006/relationships/image" Target="../media/image897.png"/><Relationship Id="rId16" Type="http://schemas.openxmlformats.org/officeDocument/2006/relationships/image" Target="../media/image911.png"/><Relationship Id="rId20" Type="http://schemas.openxmlformats.org/officeDocument/2006/relationships/image" Target="../media/image915.png"/><Relationship Id="rId29" Type="http://schemas.openxmlformats.org/officeDocument/2006/relationships/image" Target="../media/image924.png"/><Relationship Id="rId41" Type="http://schemas.openxmlformats.org/officeDocument/2006/relationships/image" Target="../media/image9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01.png"/><Relationship Id="rId11" Type="http://schemas.openxmlformats.org/officeDocument/2006/relationships/image" Target="../media/image906.png"/><Relationship Id="rId24" Type="http://schemas.openxmlformats.org/officeDocument/2006/relationships/image" Target="../media/image919.png"/><Relationship Id="rId32" Type="http://schemas.openxmlformats.org/officeDocument/2006/relationships/image" Target="../media/image927.png"/><Relationship Id="rId37" Type="http://schemas.openxmlformats.org/officeDocument/2006/relationships/image" Target="../media/image932.png"/><Relationship Id="rId40" Type="http://schemas.openxmlformats.org/officeDocument/2006/relationships/image" Target="../media/image935.png"/><Relationship Id="rId5" Type="http://schemas.openxmlformats.org/officeDocument/2006/relationships/image" Target="../media/image900.png"/><Relationship Id="rId15" Type="http://schemas.openxmlformats.org/officeDocument/2006/relationships/image" Target="../media/image910.png"/><Relationship Id="rId23" Type="http://schemas.openxmlformats.org/officeDocument/2006/relationships/image" Target="../media/image918.png"/><Relationship Id="rId28" Type="http://schemas.openxmlformats.org/officeDocument/2006/relationships/image" Target="../media/image923.png"/><Relationship Id="rId36" Type="http://schemas.openxmlformats.org/officeDocument/2006/relationships/image" Target="../media/image931.png"/><Relationship Id="rId10" Type="http://schemas.openxmlformats.org/officeDocument/2006/relationships/image" Target="../media/image905.png"/><Relationship Id="rId19" Type="http://schemas.openxmlformats.org/officeDocument/2006/relationships/image" Target="../media/image914.png"/><Relationship Id="rId31" Type="http://schemas.openxmlformats.org/officeDocument/2006/relationships/image" Target="../media/image926.png"/><Relationship Id="rId4" Type="http://schemas.openxmlformats.org/officeDocument/2006/relationships/image" Target="../media/image899.png"/><Relationship Id="rId9" Type="http://schemas.openxmlformats.org/officeDocument/2006/relationships/image" Target="../media/image904.png"/><Relationship Id="rId14" Type="http://schemas.openxmlformats.org/officeDocument/2006/relationships/image" Target="../media/image909.png"/><Relationship Id="rId22" Type="http://schemas.openxmlformats.org/officeDocument/2006/relationships/image" Target="../media/image917.png"/><Relationship Id="rId27" Type="http://schemas.openxmlformats.org/officeDocument/2006/relationships/image" Target="../media/image922.png"/><Relationship Id="rId30" Type="http://schemas.openxmlformats.org/officeDocument/2006/relationships/image" Target="../media/image925.png"/><Relationship Id="rId35" Type="http://schemas.openxmlformats.org/officeDocument/2006/relationships/image" Target="../media/image930.png"/><Relationship Id="rId8" Type="http://schemas.openxmlformats.org/officeDocument/2006/relationships/image" Target="../media/image903.png"/><Relationship Id="rId3" Type="http://schemas.openxmlformats.org/officeDocument/2006/relationships/image" Target="../media/image898.png"/><Relationship Id="rId12" Type="http://schemas.openxmlformats.org/officeDocument/2006/relationships/image" Target="../media/image907.png"/><Relationship Id="rId17" Type="http://schemas.openxmlformats.org/officeDocument/2006/relationships/image" Target="../media/image912.png"/><Relationship Id="rId25" Type="http://schemas.openxmlformats.org/officeDocument/2006/relationships/image" Target="../media/image920.png"/><Relationship Id="rId33" Type="http://schemas.openxmlformats.org/officeDocument/2006/relationships/image" Target="../media/image928.png"/><Relationship Id="rId38" Type="http://schemas.openxmlformats.org/officeDocument/2006/relationships/image" Target="../media/image933.png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48.png"/><Relationship Id="rId18" Type="http://schemas.openxmlformats.org/officeDocument/2006/relationships/image" Target="../media/image953.png"/><Relationship Id="rId26" Type="http://schemas.openxmlformats.org/officeDocument/2006/relationships/image" Target="../media/image961.png"/><Relationship Id="rId39" Type="http://schemas.openxmlformats.org/officeDocument/2006/relationships/image" Target="../media/image974.png"/><Relationship Id="rId21" Type="http://schemas.openxmlformats.org/officeDocument/2006/relationships/image" Target="../media/image956.png"/><Relationship Id="rId34" Type="http://schemas.openxmlformats.org/officeDocument/2006/relationships/image" Target="../media/image969.png"/><Relationship Id="rId7" Type="http://schemas.openxmlformats.org/officeDocument/2006/relationships/image" Target="../media/image942.png"/><Relationship Id="rId2" Type="http://schemas.openxmlformats.org/officeDocument/2006/relationships/image" Target="../media/image937.png"/><Relationship Id="rId16" Type="http://schemas.openxmlformats.org/officeDocument/2006/relationships/image" Target="../media/image951.png"/><Relationship Id="rId20" Type="http://schemas.openxmlformats.org/officeDocument/2006/relationships/image" Target="../media/image955.png"/><Relationship Id="rId29" Type="http://schemas.openxmlformats.org/officeDocument/2006/relationships/image" Target="../media/image964.png"/><Relationship Id="rId41" Type="http://schemas.openxmlformats.org/officeDocument/2006/relationships/image" Target="../media/image97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1.png"/><Relationship Id="rId11" Type="http://schemas.openxmlformats.org/officeDocument/2006/relationships/image" Target="../media/image946.png"/><Relationship Id="rId24" Type="http://schemas.openxmlformats.org/officeDocument/2006/relationships/image" Target="../media/image959.png"/><Relationship Id="rId32" Type="http://schemas.openxmlformats.org/officeDocument/2006/relationships/image" Target="../media/image967.png"/><Relationship Id="rId37" Type="http://schemas.openxmlformats.org/officeDocument/2006/relationships/image" Target="../media/image972.png"/><Relationship Id="rId40" Type="http://schemas.openxmlformats.org/officeDocument/2006/relationships/image" Target="../media/image975.png"/><Relationship Id="rId5" Type="http://schemas.openxmlformats.org/officeDocument/2006/relationships/image" Target="../media/image940.png"/><Relationship Id="rId15" Type="http://schemas.openxmlformats.org/officeDocument/2006/relationships/image" Target="../media/image950.png"/><Relationship Id="rId23" Type="http://schemas.openxmlformats.org/officeDocument/2006/relationships/image" Target="../media/image958.png"/><Relationship Id="rId28" Type="http://schemas.openxmlformats.org/officeDocument/2006/relationships/image" Target="../media/image963.png"/><Relationship Id="rId36" Type="http://schemas.openxmlformats.org/officeDocument/2006/relationships/image" Target="../media/image971.png"/><Relationship Id="rId10" Type="http://schemas.openxmlformats.org/officeDocument/2006/relationships/image" Target="../media/image945.png"/><Relationship Id="rId19" Type="http://schemas.openxmlformats.org/officeDocument/2006/relationships/image" Target="../media/image954.png"/><Relationship Id="rId31" Type="http://schemas.openxmlformats.org/officeDocument/2006/relationships/image" Target="../media/image966.png"/><Relationship Id="rId4" Type="http://schemas.openxmlformats.org/officeDocument/2006/relationships/image" Target="../media/image939.png"/><Relationship Id="rId9" Type="http://schemas.openxmlformats.org/officeDocument/2006/relationships/image" Target="../media/image944.png"/><Relationship Id="rId14" Type="http://schemas.openxmlformats.org/officeDocument/2006/relationships/image" Target="../media/image949.png"/><Relationship Id="rId22" Type="http://schemas.openxmlformats.org/officeDocument/2006/relationships/image" Target="../media/image957.png"/><Relationship Id="rId27" Type="http://schemas.openxmlformats.org/officeDocument/2006/relationships/image" Target="../media/image962.png"/><Relationship Id="rId30" Type="http://schemas.openxmlformats.org/officeDocument/2006/relationships/image" Target="../media/image965.png"/><Relationship Id="rId35" Type="http://schemas.openxmlformats.org/officeDocument/2006/relationships/image" Target="../media/image970.png"/><Relationship Id="rId8" Type="http://schemas.openxmlformats.org/officeDocument/2006/relationships/image" Target="../media/image943.png"/><Relationship Id="rId3" Type="http://schemas.openxmlformats.org/officeDocument/2006/relationships/image" Target="../media/image938.png"/><Relationship Id="rId12" Type="http://schemas.openxmlformats.org/officeDocument/2006/relationships/image" Target="../media/image947.png"/><Relationship Id="rId17" Type="http://schemas.openxmlformats.org/officeDocument/2006/relationships/image" Target="../media/image952.png"/><Relationship Id="rId25" Type="http://schemas.openxmlformats.org/officeDocument/2006/relationships/image" Target="../media/image960.png"/><Relationship Id="rId33" Type="http://schemas.openxmlformats.org/officeDocument/2006/relationships/image" Target="../media/image968.png"/><Relationship Id="rId38" Type="http://schemas.openxmlformats.org/officeDocument/2006/relationships/image" Target="../media/image97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8.png"/><Relationship Id="rId2" Type="http://schemas.openxmlformats.org/officeDocument/2006/relationships/image" Target="../media/image97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80.png"/><Relationship Id="rId4" Type="http://schemas.openxmlformats.org/officeDocument/2006/relationships/image" Target="../media/image97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7.png"/><Relationship Id="rId13" Type="http://schemas.openxmlformats.org/officeDocument/2006/relationships/image" Target="../media/image992.png"/><Relationship Id="rId18" Type="http://schemas.openxmlformats.org/officeDocument/2006/relationships/image" Target="../media/image997.png"/><Relationship Id="rId26" Type="http://schemas.openxmlformats.org/officeDocument/2006/relationships/image" Target="../media/image1005.png"/><Relationship Id="rId3" Type="http://schemas.openxmlformats.org/officeDocument/2006/relationships/image" Target="../media/image982.png"/><Relationship Id="rId21" Type="http://schemas.openxmlformats.org/officeDocument/2006/relationships/image" Target="../media/image1000.png"/><Relationship Id="rId7" Type="http://schemas.openxmlformats.org/officeDocument/2006/relationships/image" Target="../media/image986.png"/><Relationship Id="rId12" Type="http://schemas.openxmlformats.org/officeDocument/2006/relationships/image" Target="../media/image991.png"/><Relationship Id="rId17" Type="http://schemas.openxmlformats.org/officeDocument/2006/relationships/image" Target="../media/image996.png"/><Relationship Id="rId25" Type="http://schemas.openxmlformats.org/officeDocument/2006/relationships/image" Target="../media/image1004.png"/><Relationship Id="rId2" Type="http://schemas.openxmlformats.org/officeDocument/2006/relationships/image" Target="../media/image981.png"/><Relationship Id="rId16" Type="http://schemas.openxmlformats.org/officeDocument/2006/relationships/image" Target="../media/image995.png"/><Relationship Id="rId20" Type="http://schemas.openxmlformats.org/officeDocument/2006/relationships/image" Target="../media/image999.png"/><Relationship Id="rId29" Type="http://schemas.openxmlformats.org/officeDocument/2006/relationships/image" Target="../media/image10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5.png"/><Relationship Id="rId11" Type="http://schemas.openxmlformats.org/officeDocument/2006/relationships/image" Target="../media/image990.png"/><Relationship Id="rId24" Type="http://schemas.openxmlformats.org/officeDocument/2006/relationships/image" Target="../media/image1003.png"/><Relationship Id="rId5" Type="http://schemas.openxmlformats.org/officeDocument/2006/relationships/image" Target="../media/image984.png"/><Relationship Id="rId15" Type="http://schemas.openxmlformats.org/officeDocument/2006/relationships/image" Target="../media/image994.png"/><Relationship Id="rId23" Type="http://schemas.openxmlformats.org/officeDocument/2006/relationships/image" Target="../media/image1002.png"/><Relationship Id="rId28" Type="http://schemas.openxmlformats.org/officeDocument/2006/relationships/image" Target="../media/image1007.png"/><Relationship Id="rId10" Type="http://schemas.openxmlformats.org/officeDocument/2006/relationships/image" Target="../media/image989.png"/><Relationship Id="rId19" Type="http://schemas.openxmlformats.org/officeDocument/2006/relationships/image" Target="../media/image998.png"/><Relationship Id="rId4" Type="http://schemas.openxmlformats.org/officeDocument/2006/relationships/image" Target="../media/image983.png"/><Relationship Id="rId9" Type="http://schemas.openxmlformats.org/officeDocument/2006/relationships/image" Target="../media/image988.png"/><Relationship Id="rId14" Type="http://schemas.openxmlformats.org/officeDocument/2006/relationships/image" Target="../media/image993.png"/><Relationship Id="rId22" Type="http://schemas.openxmlformats.org/officeDocument/2006/relationships/image" Target="../media/image1001.png"/><Relationship Id="rId27" Type="http://schemas.openxmlformats.org/officeDocument/2006/relationships/image" Target="../media/image1006.png"/><Relationship Id="rId30" Type="http://schemas.openxmlformats.org/officeDocument/2006/relationships/image" Target="../media/image100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6.png"/><Relationship Id="rId13" Type="http://schemas.openxmlformats.org/officeDocument/2006/relationships/image" Target="../media/image1021.png"/><Relationship Id="rId18" Type="http://schemas.openxmlformats.org/officeDocument/2006/relationships/image" Target="../media/image1026.png"/><Relationship Id="rId26" Type="http://schemas.openxmlformats.org/officeDocument/2006/relationships/image" Target="../media/image1034.png"/><Relationship Id="rId3" Type="http://schemas.openxmlformats.org/officeDocument/2006/relationships/image" Target="../media/image1011.png"/><Relationship Id="rId21" Type="http://schemas.openxmlformats.org/officeDocument/2006/relationships/image" Target="../media/image1029.png"/><Relationship Id="rId7" Type="http://schemas.openxmlformats.org/officeDocument/2006/relationships/image" Target="../media/image1015.png"/><Relationship Id="rId12" Type="http://schemas.openxmlformats.org/officeDocument/2006/relationships/image" Target="../media/image1020.png"/><Relationship Id="rId17" Type="http://schemas.openxmlformats.org/officeDocument/2006/relationships/image" Target="../media/image1025.png"/><Relationship Id="rId25" Type="http://schemas.openxmlformats.org/officeDocument/2006/relationships/image" Target="../media/image1033.png"/><Relationship Id="rId2" Type="http://schemas.openxmlformats.org/officeDocument/2006/relationships/image" Target="../media/image1010.png"/><Relationship Id="rId16" Type="http://schemas.openxmlformats.org/officeDocument/2006/relationships/image" Target="../media/image1024.png"/><Relationship Id="rId20" Type="http://schemas.openxmlformats.org/officeDocument/2006/relationships/image" Target="../media/image1028.png"/><Relationship Id="rId29" Type="http://schemas.openxmlformats.org/officeDocument/2006/relationships/image" Target="../media/image103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4.png"/><Relationship Id="rId11" Type="http://schemas.openxmlformats.org/officeDocument/2006/relationships/image" Target="../media/image1019.png"/><Relationship Id="rId24" Type="http://schemas.openxmlformats.org/officeDocument/2006/relationships/image" Target="../media/image1032.png"/><Relationship Id="rId5" Type="http://schemas.openxmlformats.org/officeDocument/2006/relationships/image" Target="../media/image1013.png"/><Relationship Id="rId15" Type="http://schemas.openxmlformats.org/officeDocument/2006/relationships/image" Target="../media/image1023.png"/><Relationship Id="rId23" Type="http://schemas.openxmlformats.org/officeDocument/2006/relationships/image" Target="../media/image1031.png"/><Relationship Id="rId28" Type="http://schemas.openxmlformats.org/officeDocument/2006/relationships/image" Target="../media/image1036.png"/><Relationship Id="rId10" Type="http://schemas.openxmlformats.org/officeDocument/2006/relationships/image" Target="../media/image1018.png"/><Relationship Id="rId19" Type="http://schemas.openxmlformats.org/officeDocument/2006/relationships/image" Target="../media/image1027.png"/><Relationship Id="rId4" Type="http://schemas.openxmlformats.org/officeDocument/2006/relationships/image" Target="../media/image1012.png"/><Relationship Id="rId9" Type="http://schemas.openxmlformats.org/officeDocument/2006/relationships/image" Target="../media/image1017.png"/><Relationship Id="rId14" Type="http://schemas.openxmlformats.org/officeDocument/2006/relationships/image" Target="../media/image1022.png"/><Relationship Id="rId22" Type="http://schemas.openxmlformats.org/officeDocument/2006/relationships/image" Target="../media/image1030.png"/><Relationship Id="rId27" Type="http://schemas.openxmlformats.org/officeDocument/2006/relationships/image" Target="../media/image1035.png"/><Relationship Id="rId30" Type="http://schemas.openxmlformats.org/officeDocument/2006/relationships/image" Target="../media/image103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5.png"/><Relationship Id="rId13" Type="http://schemas.openxmlformats.org/officeDocument/2006/relationships/image" Target="../media/image1050.png"/><Relationship Id="rId18" Type="http://schemas.openxmlformats.org/officeDocument/2006/relationships/image" Target="../media/image1055.png"/><Relationship Id="rId26" Type="http://schemas.openxmlformats.org/officeDocument/2006/relationships/image" Target="../media/image1063.png"/><Relationship Id="rId3" Type="http://schemas.openxmlformats.org/officeDocument/2006/relationships/image" Target="../media/image1040.png"/><Relationship Id="rId21" Type="http://schemas.openxmlformats.org/officeDocument/2006/relationships/image" Target="../media/image1058.png"/><Relationship Id="rId7" Type="http://schemas.openxmlformats.org/officeDocument/2006/relationships/image" Target="../media/image1044.png"/><Relationship Id="rId12" Type="http://schemas.openxmlformats.org/officeDocument/2006/relationships/image" Target="../media/image1049.png"/><Relationship Id="rId17" Type="http://schemas.openxmlformats.org/officeDocument/2006/relationships/image" Target="../media/image1054.png"/><Relationship Id="rId25" Type="http://schemas.openxmlformats.org/officeDocument/2006/relationships/image" Target="../media/image1062.png"/><Relationship Id="rId2" Type="http://schemas.openxmlformats.org/officeDocument/2006/relationships/image" Target="../media/image1039.png"/><Relationship Id="rId16" Type="http://schemas.openxmlformats.org/officeDocument/2006/relationships/image" Target="../media/image1053.png"/><Relationship Id="rId20" Type="http://schemas.openxmlformats.org/officeDocument/2006/relationships/image" Target="../media/image1057.png"/><Relationship Id="rId29" Type="http://schemas.openxmlformats.org/officeDocument/2006/relationships/image" Target="../media/image10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43.png"/><Relationship Id="rId11" Type="http://schemas.openxmlformats.org/officeDocument/2006/relationships/image" Target="../media/image1048.png"/><Relationship Id="rId24" Type="http://schemas.openxmlformats.org/officeDocument/2006/relationships/image" Target="../media/image1061.png"/><Relationship Id="rId5" Type="http://schemas.openxmlformats.org/officeDocument/2006/relationships/image" Target="../media/image1042.png"/><Relationship Id="rId15" Type="http://schemas.openxmlformats.org/officeDocument/2006/relationships/image" Target="../media/image1052.png"/><Relationship Id="rId23" Type="http://schemas.openxmlformats.org/officeDocument/2006/relationships/image" Target="../media/image1060.png"/><Relationship Id="rId28" Type="http://schemas.openxmlformats.org/officeDocument/2006/relationships/image" Target="../media/image1065.png"/><Relationship Id="rId10" Type="http://schemas.openxmlformats.org/officeDocument/2006/relationships/image" Target="../media/image1047.png"/><Relationship Id="rId19" Type="http://schemas.openxmlformats.org/officeDocument/2006/relationships/image" Target="../media/image1056.png"/><Relationship Id="rId4" Type="http://schemas.openxmlformats.org/officeDocument/2006/relationships/image" Target="../media/image1041.png"/><Relationship Id="rId9" Type="http://schemas.openxmlformats.org/officeDocument/2006/relationships/image" Target="../media/image1046.png"/><Relationship Id="rId14" Type="http://schemas.openxmlformats.org/officeDocument/2006/relationships/image" Target="../media/image1051.png"/><Relationship Id="rId22" Type="http://schemas.openxmlformats.org/officeDocument/2006/relationships/image" Target="../media/image1059.png"/><Relationship Id="rId27" Type="http://schemas.openxmlformats.org/officeDocument/2006/relationships/image" Target="../media/image1064.png"/><Relationship Id="rId30" Type="http://schemas.openxmlformats.org/officeDocument/2006/relationships/image" Target="../media/image106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4.png"/><Relationship Id="rId13" Type="http://schemas.openxmlformats.org/officeDocument/2006/relationships/image" Target="../media/image1079.png"/><Relationship Id="rId18" Type="http://schemas.openxmlformats.org/officeDocument/2006/relationships/image" Target="../media/image1084.png"/><Relationship Id="rId26" Type="http://schemas.openxmlformats.org/officeDocument/2006/relationships/image" Target="../media/image1092.png"/><Relationship Id="rId3" Type="http://schemas.openxmlformats.org/officeDocument/2006/relationships/image" Target="../media/image1069.png"/><Relationship Id="rId21" Type="http://schemas.openxmlformats.org/officeDocument/2006/relationships/image" Target="../media/image1087.png"/><Relationship Id="rId7" Type="http://schemas.openxmlformats.org/officeDocument/2006/relationships/image" Target="../media/image1073.png"/><Relationship Id="rId12" Type="http://schemas.openxmlformats.org/officeDocument/2006/relationships/image" Target="../media/image1078.png"/><Relationship Id="rId17" Type="http://schemas.openxmlformats.org/officeDocument/2006/relationships/image" Target="../media/image1083.png"/><Relationship Id="rId25" Type="http://schemas.openxmlformats.org/officeDocument/2006/relationships/image" Target="../media/image1091.png"/><Relationship Id="rId2" Type="http://schemas.openxmlformats.org/officeDocument/2006/relationships/image" Target="../media/image1068.png"/><Relationship Id="rId16" Type="http://schemas.openxmlformats.org/officeDocument/2006/relationships/image" Target="../media/image1082.png"/><Relationship Id="rId20" Type="http://schemas.openxmlformats.org/officeDocument/2006/relationships/image" Target="../media/image1086.png"/><Relationship Id="rId29" Type="http://schemas.openxmlformats.org/officeDocument/2006/relationships/image" Target="../media/image109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72.png"/><Relationship Id="rId11" Type="http://schemas.openxmlformats.org/officeDocument/2006/relationships/image" Target="../media/image1077.png"/><Relationship Id="rId24" Type="http://schemas.openxmlformats.org/officeDocument/2006/relationships/image" Target="../media/image1090.png"/><Relationship Id="rId5" Type="http://schemas.openxmlformats.org/officeDocument/2006/relationships/image" Target="../media/image1071.png"/><Relationship Id="rId15" Type="http://schemas.openxmlformats.org/officeDocument/2006/relationships/image" Target="../media/image1081.png"/><Relationship Id="rId23" Type="http://schemas.openxmlformats.org/officeDocument/2006/relationships/image" Target="../media/image1089.png"/><Relationship Id="rId28" Type="http://schemas.openxmlformats.org/officeDocument/2006/relationships/image" Target="../media/image1094.png"/><Relationship Id="rId10" Type="http://schemas.openxmlformats.org/officeDocument/2006/relationships/image" Target="../media/image1076.png"/><Relationship Id="rId19" Type="http://schemas.openxmlformats.org/officeDocument/2006/relationships/image" Target="../media/image1085.png"/><Relationship Id="rId4" Type="http://schemas.openxmlformats.org/officeDocument/2006/relationships/image" Target="../media/image1070.png"/><Relationship Id="rId9" Type="http://schemas.openxmlformats.org/officeDocument/2006/relationships/image" Target="../media/image1075.png"/><Relationship Id="rId14" Type="http://schemas.openxmlformats.org/officeDocument/2006/relationships/image" Target="../media/image1080.png"/><Relationship Id="rId22" Type="http://schemas.openxmlformats.org/officeDocument/2006/relationships/image" Target="../media/image1088.png"/><Relationship Id="rId27" Type="http://schemas.openxmlformats.org/officeDocument/2006/relationships/image" Target="../media/image1093.png"/><Relationship Id="rId30" Type="http://schemas.openxmlformats.org/officeDocument/2006/relationships/image" Target="../media/image109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3.png"/><Relationship Id="rId13" Type="http://schemas.openxmlformats.org/officeDocument/2006/relationships/image" Target="../media/image1108.png"/><Relationship Id="rId18" Type="http://schemas.openxmlformats.org/officeDocument/2006/relationships/image" Target="../media/image1113.png"/><Relationship Id="rId26" Type="http://schemas.openxmlformats.org/officeDocument/2006/relationships/image" Target="../media/image1121.png"/><Relationship Id="rId3" Type="http://schemas.openxmlformats.org/officeDocument/2006/relationships/image" Target="../media/image1098.png"/><Relationship Id="rId21" Type="http://schemas.openxmlformats.org/officeDocument/2006/relationships/image" Target="../media/image1116.png"/><Relationship Id="rId7" Type="http://schemas.openxmlformats.org/officeDocument/2006/relationships/image" Target="../media/image1102.png"/><Relationship Id="rId12" Type="http://schemas.openxmlformats.org/officeDocument/2006/relationships/image" Target="../media/image1107.png"/><Relationship Id="rId17" Type="http://schemas.openxmlformats.org/officeDocument/2006/relationships/image" Target="../media/image1112.png"/><Relationship Id="rId25" Type="http://schemas.openxmlformats.org/officeDocument/2006/relationships/image" Target="../media/image1120.png"/><Relationship Id="rId2" Type="http://schemas.openxmlformats.org/officeDocument/2006/relationships/image" Target="../media/image1097.png"/><Relationship Id="rId16" Type="http://schemas.openxmlformats.org/officeDocument/2006/relationships/image" Target="../media/image1111.png"/><Relationship Id="rId20" Type="http://schemas.openxmlformats.org/officeDocument/2006/relationships/image" Target="../media/image1115.png"/><Relationship Id="rId29" Type="http://schemas.openxmlformats.org/officeDocument/2006/relationships/image" Target="../media/image11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01.png"/><Relationship Id="rId11" Type="http://schemas.openxmlformats.org/officeDocument/2006/relationships/image" Target="../media/image1106.png"/><Relationship Id="rId24" Type="http://schemas.openxmlformats.org/officeDocument/2006/relationships/image" Target="../media/image1119.png"/><Relationship Id="rId5" Type="http://schemas.openxmlformats.org/officeDocument/2006/relationships/image" Target="../media/image1100.png"/><Relationship Id="rId15" Type="http://schemas.openxmlformats.org/officeDocument/2006/relationships/image" Target="../media/image1110.png"/><Relationship Id="rId23" Type="http://schemas.openxmlformats.org/officeDocument/2006/relationships/image" Target="../media/image1118.png"/><Relationship Id="rId28" Type="http://schemas.openxmlformats.org/officeDocument/2006/relationships/image" Target="../media/image1123.png"/><Relationship Id="rId10" Type="http://schemas.openxmlformats.org/officeDocument/2006/relationships/image" Target="../media/image1105.png"/><Relationship Id="rId19" Type="http://schemas.openxmlformats.org/officeDocument/2006/relationships/image" Target="../media/image1114.png"/><Relationship Id="rId4" Type="http://schemas.openxmlformats.org/officeDocument/2006/relationships/image" Target="../media/image1099.png"/><Relationship Id="rId9" Type="http://schemas.openxmlformats.org/officeDocument/2006/relationships/image" Target="../media/image1104.png"/><Relationship Id="rId14" Type="http://schemas.openxmlformats.org/officeDocument/2006/relationships/image" Target="../media/image1109.png"/><Relationship Id="rId22" Type="http://schemas.openxmlformats.org/officeDocument/2006/relationships/image" Target="../media/image1117.png"/><Relationship Id="rId27" Type="http://schemas.openxmlformats.org/officeDocument/2006/relationships/image" Target="../media/image1122.png"/><Relationship Id="rId30" Type="http://schemas.openxmlformats.org/officeDocument/2006/relationships/image" Target="../media/image1125.png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37.png"/><Relationship Id="rId18" Type="http://schemas.openxmlformats.org/officeDocument/2006/relationships/image" Target="../media/image1142.png"/><Relationship Id="rId26" Type="http://schemas.openxmlformats.org/officeDocument/2006/relationships/image" Target="../media/image1150.png"/><Relationship Id="rId39" Type="http://schemas.openxmlformats.org/officeDocument/2006/relationships/image" Target="../media/image1163.png"/><Relationship Id="rId21" Type="http://schemas.openxmlformats.org/officeDocument/2006/relationships/image" Target="../media/image1145.png"/><Relationship Id="rId34" Type="http://schemas.openxmlformats.org/officeDocument/2006/relationships/image" Target="../media/image1158.png"/><Relationship Id="rId7" Type="http://schemas.openxmlformats.org/officeDocument/2006/relationships/image" Target="../media/image1131.png"/><Relationship Id="rId2" Type="http://schemas.openxmlformats.org/officeDocument/2006/relationships/image" Target="../media/image1126.png"/><Relationship Id="rId16" Type="http://schemas.openxmlformats.org/officeDocument/2006/relationships/image" Target="../media/image1140.png"/><Relationship Id="rId20" Type="http://schemas.openxmlformats.org/officeDocument/2006/relationships/image" Target="../media/image1144.png"/><Relationship Id="rId29" Type="http://schemas.openxmlformats.org/officeDocument/2006/relationships/image" Target="../media/image1153.png"/><Relationship Id="rId41" Type="http://schemas.openxmlformats.org/officeDocument/2006/relationships/image" Target="../media/image11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30.png"/><Relationship Id="rId11" Type="http://schemas.openxmlformats.org/officeDocument/2006/relationships/image" Target="../media/image1135.png"/><Relationship Id="rId24" Type="http://schemas.openxmlformats.org/officeDocument/2006/relationships/image" Target="../media/image1148.png"/><Relationship Id="rId32" Type="http://schemas.openxmlformats.org/officeDocument/2006/relationships/image" Target="../media/image1156.png"/><Relationship Id="rId37" Type="http://schemas.openxmlformats.org/officeDocument/2006/relationships/image" Target="../media/image1161.png"/><Relationship Id="rId40" Type="http://schemas.openxmlformats.org/officeDocument/2006/relationships/image" Target="../media/image1164.png"/><Relationship Id="rId5" Type="http://schemas.openxmlformats.org/officeDocument/2006/relationships/image" Target="../media/image1129.png"/><Relationship Id="rId15" Type="http://schemas.openxmlformats.org/officeDocument/2006/relationships/image" Target="../media/image1139.png"/><Relationship Id="rId23" Type="http://schemas.openxmlformats.org/officeDocument/2006/relationships/image" Target="../media/image1147.png"/><Relationship Id="rId28" Type="http://schemas.openxmlformats.org/officeDocument/2006/relationships/image" Target="../media/image1152.png"/><Relationship Id="rId36" Type="http://schemas.openxmlformats.org/officeDocument/2006/relationships/image" Target="../media/image1160.png"/><Relationship Id="rId10" Type="http://schemas.openxmlformats.org/officeDocument/2006/relationships/image" Target="../media/image1134.png"/><Relationship Id="rId19" Type="http://schemas.openxmlformats.org/officeDocument/2006/relationships/image" Target="../media/image1143.png"/><Relationship Id="rId31" Type="http://schemas.openxmlformats.org/officeDocument/2006/relationships/image" Target="../media/image1155.png"/><Relationship Id="rId4" Type="http://schemas.openxmlformats.org/officeDocument/2006/relationships/image" Target="../media/image1128.png"/><Relationship Id="rId9" Type="http://schemas.openxmlformats.org/officeDocument/2006/relationships/image" Target="../media/image1133.png"/><Relationship Id="rId14" Type="http://schemas.openxmlformats.org/officeDocument/2006/relationships/image" Target="../media/image1138.png"/><Relationship Id="rId22" Type="http://schemas.openxmlformats.org/officeDocument/2006/relationships/image" Target="../media/image1146.png"/><Relationship Id="rId27" Type="http://schemas.openxmlformats.org/officeDocument/2006/relationships/image" Target="../media/image1151.png"/><Relationship Id="rId30" Type="http://schemas.openxmlformats.org/officeDocument/2006/relationships/image" Target="../media/image1154.png"/><Relationship Id="rId35" Type="http://schemas.openxmlformats.org/officeDocument/2006/relationships/image" Target="../media/image1159.png"/><Relationship Id="rId8" Type="http://schemas.openxmlformats.org/officeDocument/2006/relationships/image" Target="../media/image1132.png"/><Relationship Id="rId3" Type="http://schemas.openxmlformats.org/officeDocument/2006/relationships/image" Target="../media/image1127.png"/><Relationship Id="rId12" Type="http://schemas.openxmlformats.org/officeDocument/2006/relationships/image" Target="../media/image1136.png"/><Relationship Id="rId17" Type="http://schemas.openxmlformats.org/officeDocument/2006/relationships/image" Target="../media/image1141.png"/><Relationship Id="rId25" Type="http://schemas.openxmlformats.org/officeDocument/2006/relationships/image" Target="../media/image1149.png"/><Relationship Id="rId33" Type="http://schemas.openxmlformats.org/officeDocument/2006/relationships/image" Target="../media/image1157.png"/><Relationship Id="rId38" Type="http://schemas.openxmlformats.org/officeDocument/2006/relationships/image" Target="../media/image116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26" Type="http://schemas.openxmlformats.org/officeDocument/2006/relationships/image" Target="../media/image74.png"/><Relationship Id="rId3" Type="http://schemas.openxmlformats.org/officeDocument/2006/relationships/image" Target="../media/image51.png"/><Relationship Id="rId21" Type="http://schemas.openxmlformats.org/officeDocument/2006/relationships/image" Target="../media/image69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5" Type="http://schemas.openxmlformats.org/officeDocument/2006/relationships/image" Target="../media/image73.png"/><Relationship Id="rId2" Type="http://schemas.openxmlformats.org/officeDocument/2006/relationships/image" Target="../media/image50.png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29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24" Type="http://schemas.openxmlformats.org/officeDocument/2006/relationships/image" Target="../media/image72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28" Type="http://schemas.openxmlformats.org/officeDocument/2006/relationships/image" Target="../media/image76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Relationship Id="rId22" Type="http://schemas.openxmlformats.org/officeDocument/2006/relationships/image" Target="../media/image70.png"/><Relationship Id="rId27" Type="http://schemas.openxmlformats.org/officeDocument/2006/relationships/image" Target="../media/image75.png"/><Relationship Id="rId30" Type="http://schemas.openxmlformats.org/officeDocument/2006/relationships/image" Target="../media/image78.pn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77.png"/><Relationship Id="rId18" Type="http://schemas.openxmlformats.org/officeDocument/2006/relationships/image" Target="../media/image1182.png"/><Relationship Id="rId26" Type="http://schemas.openxmlformats.org/officeDocument/2006/relationships/image" Target="../media/image1190.png"/><Relationship Id="rId21" Type="http://schemas.openxmlformats.org/officeDocument/2006/relationships/image" Target="../media/image1185.png"/><Relationship Id="rId34" Type="http://schemas.openxmlformats.org/officeDocument/2006/relationships/image" Target="../media/image1198.png"/><Relationship Id="rId7" Type="http://schemas.openxmlformats.org/officeDocument/2006/relationships/image" Target="../media/image1171.png"/><Relationship Id="rId12" Type="http://schemas.openxmlformats.org/officeDocument/2006/relationships/image" Target="../media/image1176.png"/><Relationship Id="rId17" Type="http://schemas.openxmlformats.org/officeDocument/2006/relationships/image" Target="../media/image1181.png"/><Relationship Id="rId25" Type="http://schemas.openxmlformats.org/officeDocument/2006/relationships/image" Target="../media/image1189.png"/><Relationship Id="rId33" Type="http://schemas.openxmlformats.org/officeDocument/2006/relationships/image" Target="../media/image1197.png"/><Relationship Id="rId2" Type="http://schemas.openxmlformats.org/officeDocument/2006/relationships/image" Target="../media/image1166.png"/><Relationship Id="rId16" Type="http://schemas.openxmlformats.org/officeDocument/2006/relationships/image" Target="../media/image1180.png"/><Relationship Id="rId20" Type="http://schemas.openxmlformats.org/officeDocument/2006/relationships/image" Target="../media/image1184.png"/><Relationship Id="rId29" Type="http://schemas.openxmlformats.org/officeDocument/2006/relationships/image" Target="../media/image119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70.png"/><Relationship Id="rId11" Type="http://schemas.openxmlformats.org/officeDocument/2006/relationships/image" Target="../media/image1175.png"/><Relationship Id="rId24" Type="http://schemas.openxmlformats.org/officeDocument/2006/relationships/image" Target="../media/image1188.png"/><Relationship Id="rId32" Type="http://schemas.openxmlformats.org/officeDocument/2006/relationships/image" Target="../media/image1196.png"/><Relationship Id="rId37" Type="http://schemas.openxmlformats.org/officeDocument/2006/relationships/image" Target="../media/image1201.png"/><Relationship Id="rId5" Type="http://schemas.openxmlformats.org/officeDocument/2006/relationships/image" Target="../media/image1169.png"/><Relationship Id="rId15" Type="http://schemas.openxmlformats.org/officeDocument/2006/relationships/image" Target="../media/image1179.png"/><Relationship Id="rId23" Type="http://schemas.openxmlformats.org/officeDocument/2006/relationships/image" Target="../media/image1187.png"/><Relationship Id="rId28" Type="http://schemas.openxmlformats.org/officeDocument/2006/relationships/image" Target="../media/image1192.png"/><Relationship Id="rId36" Type="http://schemas.openxmlformats.org/officeDocument/2006/relationships/image" Target="../media/image1200.png"/><Relationship Id="rId10" Type="http://schemas.openxmlformats.org/officeDocument/2006/relationships/image" Target="../media/image1174.png"/><Relationship Id="rId19" Type="http://schemas.openxmlformats.org/officeDocument/2006/relationships/image" Target="../media/image1183.png"/><Relationship Id="rId31" Type="http://schemas.openxmlformats.org/officeDocument/2006/relationships/image" Target="../media/image1195.png"/><Relationship Id="rId4" Type="http://schemas.openxmlformats.org/officeDocument/2006/relationships/image" Target="../media/image1168.png"/><Relationship Id="rId9" Type="http://schemas.openxmlformats.org/officeDocument/2006/relationships/image" Target="../media/image1173.png"/><Relationship Id="rId14" Type="http://schemas.openxmlformats.org/officeDocument/2006/relationships/image" Target="../media/image1178.png"/><Relationship Id="rId22" Type="http://schemas.openxmlformats.org/officeDocument/2006/relationships/image" Target="../media/image1186.png"/><Relationship Id="rId27" Type="http://schemas.openxmlformats.org/officeDocument/2006/relationships/image" Target="../media/image1191.png"/><Relationship Id="rId30" Type="http://schemas.openxmlformats.org/officeDocument/2006/relationships/image" Target="../media/image1194.png"/><Relationship Id="rId35" Type="http://schemas.openxmlformats.org/officeDocument/2006/relationships/image" Target="../media/image1199.png"/><Relationship Id="rId8" Type="http://schemas.openxmlformats.org/officeDocument/2006/relationships/image" Target="../media/image1172.png"/><Relationship Id="rId3" Type="http://schemas.openxmlformats.org/officeDocument/2006/relationships/image" Target="../media/image1167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13.png"/><Relationship Id="rId18" Type="http://schemas.openxmlformats.org/officeDocument/2006/relationships/image" Target="../media/image1218.png"/><Relationship Id="rId26" Type="http://schemas.openxmlformats.org/officeDocument/2006/relationships/image" Target="../media/image1226.png"/><Relationship Id="rId21" Type="http://schemas.openxmlformats.org/officeDocument/2006/relationships/image" Target="../media/image1221.png"/><Relationship Id="rId34" Type="http://schemas.openxmlformats.org/officeDocument/2006/relationships/image" Target="../media/image1234.png"/><Relationship Id="rId7" Type="http://schemas.openxmlformats.org/officeDocument/2006/relationships/image" Target="../media/image1207.png"/><Relationship Id="rId12" Type="http://schemas.openxmlformats.org/officeDocument/2006/relationships/image" Target="../media/image1212.png"/><Relationship Id="rId17" Type="http://schemas.openxmlformats.org/officeDocument/2006/relationships/image" Target="../media/image1217.png"/><Relationship Id="rId25" Type="http://schemas.openxmlformats.org/officeDocument/2006/relationships/image" Target="../media/image1225.png"/><Relationship Id="rId33" Type="http://schemas.openxmlformats.org/officeDocument/2006/relationships/image" Target="../media/image1233.png"/><Relationship Id="rId2" Type="http://schemas.openxmlformats.org/officeDocument/2006/relationships/image" Target="../media/image1202.png"/><Relationship Id="rId16" Type="http://schemas.openxmlformats.org/officeDocument/2006/relationships/image" Target="../media/image1216.png"/><Relationship Id="rId20" Type="http://schemas.openxmlformats.org/officeDocument/2006/relationships/image" Target="../media/image1220.png"/><Relationship Id="rId29" Type="http://schemas.openxmlformats.org/officeDocument/2006/relationships/image" Target="../media/image12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6.png"/><Relationship Id="rId11" Type="http://schemas.openxmlformats.org/officeDocument/2006/relationships/image" Target="../media/image1211.png"/><Relationship Id="rId24" Type="http://schemas.openxmlformats.org/officeDocument/2006/relationships/image" Target="../media/image1224.png"/><Relationship Id="rId32" Type="http://schemas.openxmlformats.org/officeDocument/2006/relationships/image" Target="../media/image1232.png"/><Relationship Id="rId37" Type="http://schemas.openxmlformats.org/officeDocument/2006/relationships/image" Target="../media/image1237.png"/><Relationship Id="rId5" Type="http://schemas.openxmlformats.org/officeDocument/2006/relationships/image" Target="../media/image1205.png"/><Relationship Id="rId15" Type="http://schemas.openxmlformats.org/officeDocument/2006/relationships/image" Target="../media/image1215.png"/><Relationship Id="rId23" Type="http://schemas.openxmlformats.org/officeDocument/2006/relationships/image" Target="../media/image1223.png"/><Relationship Id="rId28" Type="http://schemas.openxmlformats.org/officeDocument/2006/relationships/image" Target="../media/image1228.png"/><Relationship Id="rId36" Type="http://schemas.openxmlformats.org/officeDocument/2006/relationships/image" Target="../media/image1236.png"/><Relationship Id="rId10" Type="http://schemas.openxmlformats.org/officeDocument/2006/relationships/image" Target="../media/image1210.png"/><Relationship Id="rId19" Type="http://schemas.openxmlformats.org/officeDocument/2006/relationships/image" Target="../media/image1219.png"/><Relationship Id="rId31" Type="http://schemas.openxmlformats.org/officeDocument/2006/relationships/image" Target="../media/image1231.png"/><Relationship Id="rId4" Type="http://schemas.openxmlformats.org/officeDocument/2006/relationships/image" Target="../media/image1204.png"/><Relationship Id="rId9" Type="http://schemas.openxmlformats.org/officeDocument/2006/relationships/image" Target="../media/image1209.png"/><Relationship Id="rId14" Type="http://schemas.openxmlformats.org/officeDocument/2006/relationships/image" Target="../media/image1214.png"/><Relationship Id="rId22" Type="http://schemas.openxmlformats.org/officeDocument/2006/relationships/image" Target="../media/image1222.png"/><Relationship Id="rId27" Type="http://schemas.openxmlformats.org/officeDocument/2006/relationships/image" Target="../media/image1227.png"/><Relationship Id="rId30" Type="http://schemas.openxmlformats.org/officeDocument/2006/relationships/image" Target="../media/image1230.png"/><Relationship Id="rId35" Type="http://schemas.openxmlformats.org/officeDocument/2006/relationships/image" Target="../media/image1235.png"/><Relationship Id="rId8" Type="http://schemas.openxmlformats.org/officeDocument/2006/relationships/image" Target="../media/image1208.png"/><Relationship Id="rId3" Type="http://schemas.openxmlformats.org/officeDocument/2006/relationships/image" Target="../media/image1203.png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49.png"/><Relationship Id="rId18" Type="http://schemas.openxmlformats.org/officeDocument/2006/relationships/image" Target="../media/image1254.png"/><Relationship Id="rId26" Type="http://schemas.openxmlformats.org/officeDocument/2006/relationships/image" Target="../media/image1262.png"/><Relationship Id="rId21" Type="http://schemas.openxmlformats.org/officeDocument/2006/relationships/image" Target="../media/image1257.png"/><Relationship Id="rId34" Type="http://schemas.openxmlformats.org/officeDocument/2006/relationships/image" Target="../media/image1270.png"/><Relationship Id="rId7" Type="http://schemas.openxmlformats.org/officeDocument/2006/relationships/image" Target="../media/image1243.png"/><Relationship Id="rId12" Type="http://schemas.openxmlformats.org/officeDocument/2006/relationships/image" Target="../media/image1248.png"/><Relationship Id="rId17" Type="http://schemas.openxmlformats.org/officeDocument/2006/relationships/image" Target="../media/image1253.png"/><Relationship Id="rId25" Type="http://schemas.openxmlformats.org/officeDocument/2006/relationships/image" Target="../media/image1261.png"/><Relationship Id="rId33" Type="http://schemas.openxmlformats.org/officeDocument/2006/relationships/image" Target="../media/image1269.png"/><Relationship Id="rId2" Type="http://schemas.openxmlformats.org/officeDocument/2006/relationships/image" Target="../media/image1238.png"/><Relationship Id="rId16" Type="http://schemas.openxmlformats.org/officeDocument/2006/relationships/image" Target="../media/image1252.png"/><Relationship Id="rId20" Type="http://schemas.openxmlformats.org/officeDocument/2006/relationships/image" Target="../media/image1256.png"/><Relationship Id="rId29" Type="http://schemas.openxmlformats.org/officeDocument/2006/relationships/image" Target="../media/image126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42.png"/><Relationship Id="rId11" Type="http://schemas.openxmlformats.org/officeDocument/2006/relationships/image" Target="../media/image1247.png"/><Relationship Id="rId24" Type="http://schemas.openxmlformats.org/officeDocument/2006/relationships/image" Target="../media/image1260.png"/><Relationship Id="rId32" Type="http://schemas.openxmlformats.org/officeDocument/2006/relationships/image" Target="../media/image1268.png"/><Relationship Id="rId37" Type="http://schemas.openxmlformats.org/officeDocument/2006/relationships/image" Target="../media/image1273.png"/><Relationship Id="rId5" Type="http://schemas.openxmlformats.org/officeDocument/2006/relationships/image" Target="../media/image1241.png"/><Relationship Id="rId15" Type="http://schemas.openxmlformats.org/officeDocument/2006/relationships/image" Target="../media/image1251.png"/><Relationship Id="rId23" Type="http://schemas.openxmlformats.org/officeDocument/2006/relationships/image" Target="../media/image1259.png"/><Relationship Id="rId28" Type="http://schemas.openxmlformats.org/officeDocument/2006/relationships/image" Target="../media/image1264.png"/><Relationship Id="rId36" Type="http://schemas.openxmlformats.org/officeDocument/2006/relationships/image" Target="../media/image1272.png"/><Relationship Id="rId10" Type="http://schemas.openxmlformats.org/officeDocument/2006/relationships/image" Target="../media/image1246.png"/><Relationship Id="rId19" Type="http://schemas.openxmlformats.org/officeDocument/2006/relationships/image" Target="../media/image1255.png"/><Relationship Id="rId31" Type="http://schemas.openxmlformats.org/officeDocument/2006/relationships/image" Target="../media/image1267.png"/><Relationship Id="rId4" Type="http://schemas.openxmlformats.org/officeDocument/2006/relationships/image" Target="../media/image1240.png"/><Relationship Id="rId9" Type="http://schemas.openxmlformats.org/officeDocument/2006/relationships/image" Target="../media/image1245.png"/><Relationship Id="rId14" Type="http://schemas.openxmlformats.org/officeDocument/2006/relationships/image" Target="../media/image1250.png"/><Relationship Id="rId22" Type="http://schemas.openxmlformats.org/officeDocument/2006/relationships/image" Target="../media/image1258.png"/><Relationship Id="rId27" Type="http://schemas.openxmlformats.org/officeDocument/2006/relationships/image" Target="../media/image1263.png"/><Relationship Id="rId30" Type="http://schemas.openxmlformats.org/officeDocument/2006/relationships/image" Target="../media/image1266.png"/><Relationship Id="rId35" Type="http://schemas.openxmlformats.org/officeDocument/2006/relationships/image" Target="../media/image1271.png"/><Relationship Id="rId8" Type="http://schemas.openxmlformats.org/officeDocument/2006/relationships/image" Target="../media/image1244.png"/><Relationship Id="rId3" Type="http://schemas.openxmlformats.org/officeDocument/2006/relationships/image" Target="../media/image1239.pn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85.png"/><Relationship Id="rId18" Type="http://schemas.openxmlformats.org/officeDocument/2006/relationships/image" Target="../media/image1290.png"/><Relationship Id="rId26" Type="http://schemas.openxmlformats.org/officeDocument/2006/relationships/image" Target="../media/image1298.png"/><Relationship Id="rId21" Type="http://schemas.openxmlformats.org/officeDocument/2006/relationships/image" Target="../media/image1293.png"/><Relationship Id="rId34" Type="http://schemas.openxmlformats.org/officeDocument/2006/relationships/image" Target="../media/image1306.png"/><Relationship Id="rId7" Type="http://schemas.openxmlformats.org/officeDocument/2006/relationships/image" Target="../media/image1279.png"/><Relationship Id="rId12" Type="http://schemas.openxmlformats.org/officeDocument/2006/relationships/image" Target="../media/image1284.png"/><Relationship Id="rId17" Type="http://schemas.openxmlformats.org/officeDocument/2006/relationships/image" Target="../media/image1289.png"/><Relationship Id="rId25" Type="http://schemas.openxmlformats.org/officeDocument/2006/relationships/image" Target="../media/image1297.png"/><Relationship Id="rId33" Type="http://schemas.openxmlformats.org/officeDocument/2006/relationships/image" Target="../media/image1305.png"/><Relationship Id="rId2" Type="http://schemas.openxmlformats.org/officeDocument/2006/relationships/image" Target="../media/image1274.png"/><Relationship Id="rId16" Type="http://schemas.openxmlformats.org/officeDocument/2006/relationships/image" Target="../media/image1288.png"/><Relationship Id="rId20" Type="http://schemas.openxmlformats.org/officeDocument/2006/relationships/image" Target="../media/image1292.png"/><Relationship Id="rId29" Type="http://schemas.openxmlformats.org/officeDocument/2006/relationships/image" Target="../media/image130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78.png"/><Relationship Id="rId11" Type="http://schemas.openxmlformats.org/officeDocument/2006/relationships/image" Target="../media/image1283.png"/><Relationship Id="rId24" Type="http://schemas.openxmlformats.org/officeDocument/2006/relationships/image" Target="../media/image1296.png"/><Relationship Id="rId32" Type="http://schemas.openxmlformats.org/officeDocument/2006/relationships/image" Target="../media/image1304.png"/><Relationship Id="rId37" Type="http://schemas.openxmlformats.org/officeDocument/2006/relationships/image" Target="../media/image1309.png"/><Relationship Id="rId5" Type="http://schemas.openxmlformats.org/officeDocument/2006/relationships/image" Target="../media/image1277.png"/><Relationship Id="rId15" Type="http://schemas.openxmlformats.org/officeDocument/2006/relationships/image" Target="../media/image1287.png"/><Relationship Id="rId23" Type="http://schemas.openxmlformats.org/officeDocument/2006/relationships/image" Target="../media/image1295.png"/><Relationship Id="rId28" Type="http://schemas.openxmlformats.org/officeDocument/2006/relationships/image" Target="../media/image1300.png"/><Relationship Id="rId36" Type="http://schemas.openxmlformats.org/officeDocument/2006/relationships/image" Target="../media/image1308.png"/><Relationship Id="rId10" Type="http://schemas.openxmlformats.org/officeDocument/2006/relationships/image" Target="../media/image1282.png"/><Relationship Id="rId19" Type="http://schemas.openxmlformats.org/officeDocument/2006/relationships/image" Target="../media/image1291.png"/><Relationship Id="rId31" Type="http://schemas.openxmlformats.org/officeDocument/2006/relationships/image" Target="../media/image1303.png"/><Relationship Id="rId4" Type="http://schemas.openxmlformats.org/officeDocument/2006/relationships/image" Target="../media/image1276.png"/><Relationship Id="rId9" Type="http://schemas.openxmlformats.org/officeDocument/2006/relationships/image" Target="../media/image1281.png"/><Relationship Id="rId14" Type="http://schemas.openxmlformats.org/officeDocument/2006/relationships/image" Target="../media/image1286.png"/><Relationship Id="rId22" Type="http://schemas.openxmlformats.org/officeDocument/2006/relationships/image" Target="../media/image1294.png"/><Relationship Id="rId27" Type="http://schemas.openxmlformats.org/officeDocument/2006/relationships/image" Target="../media/image1299.png"/><Relationship Id="rId30" Type="http://schemas.openxmlformats.org/officeDocument/2006/relationships/image" Target="../media/image1302.png"/><Relationship Id="rId35" Type="http://schemas.openxmlformats.org/officeDocument/2006/relationships/image" Target="../media/image1307.png"/><Relationship Id="rId8" Type="http://schemas.openxmlformats.org/officeDocument/2006/relationships/image" Target="../media/image1280.png"/><Relationship Id="rId3" Type="http://schemas.openxmlformats.org/officeDocument/2006/relationships/image" Target="../media/image1275.pn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20.png"/><Relationship Id="rId18" Type="http://schemas.openxmlformats.org/officeDocument/2006/relationships/image" Target="../media/image1325.png"/><Relationship Id="rId26" Type="http://schemas.openxmlformats.org/officeDocument/2006/relationships/image" Target="../media/image1333.png"/><Relationship Id="rId39" Type="http://schemas.openxmlformats.org/officeDocument/2006/relationships/image" Target="../media/image1346.png"/><Relationship Id="rId21" Type="http://schemas.openxmlformats.org/officeDocument/2006/relationships/image" Target="../media/image1328.png"/><Relationship Id="rId34" Type="http://schemas.openxmlformats.org/officeDocument/2006/relationships/image" Target="../media/image1341.png"/><Relationship Id="rId42" Type="http://schemas.openxmlformats.org/officeDocument/2006/relationships/image" Target="../media/image1349.png"/><Relationship Id="rId7" Type="http://schemas.openxmlformats.org/officeDocument/2006/relationships/image" Target="../media/image131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323.png"/><Relationship Id="rId20" Type="http://schemas.openxmlformats.org/officeDocument/2006/relationships/image" Target="../media/image1327.png"/><Relationship Id="rId29" Type="http://schemas.openxmlformats.org/officeDocument/2006/relationships/image" Target="../media/image1336.png"/><Relationship Id="rId41" Type="http://schemas.openxmlformats.org/officeDocument/2006/relationships/image" Target="../media/image13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13.png"/><Relationship Id="rId11" Type="http://schemas.openxmlformats.org/officeDocument/2006/relationships/image" Target="../media/image1318.png"/><Relationship Id="rId24" Type="http://schemas.openxmlformats.org/officeDocument/2006/relationships/image" Target="../media/image1331.png"/><Relationship Id="rId32" Type="http://schemas.openxmlformats.org/officeDocument/2006/relationships/image" Target="../media/image1339.png"/><Relationship Id="rId37" Type="http://schemas.openxmlformats.org/officeDocument/2006/relationships/image" Target="../media/image1344.png"/><Relationship Id="rId40" Type="http://schemas.openxmlformats.org/officeDocument/2006/relationships/image" Target="../media/image1347.png"/><Relationship Id="rId5" Type="http://schemas.openxmlformats.org/officeDocument/2006/relationships/image" Target="../media/image1312.png"/><Relationship Id="rId15" Type="http://schemas.openxmlformats.org/officeDocument/2006/relationships/image" Target="../media/image1322.png"/><Relationship Id="rId23" Type="http://schemas.openxmlformats.org/officeDocument/2006/relationships/image" Target="../media/image1330.png"/><Relationship Id="rId28" Type="http://schemas.openxmlformats.org/officeDocument/2006/relationships/image" Target="../media/image1335.png"/><Relationship Id="rId36" Type="http://schemas.openxmlformats.org/officeDocument/2006/relationships/image" Target="../media/image1343.png"/><Relationship Id="rId10" Type="http://schemas.openxmlformats.org/officeDocument/2006/relationships/image" Target="../media/image1317.png"/><Relationship Id="rId19" Type="http://schemas.openxmlformats.org/officeDocument/2006/relationships/image" Target="../media/image1326.png"/><Relationship Id="rId31" Type="http://schemas.openxmlformats.org/officeDocument/2006/relationships/image" Target="../media/image1338.png"/><Relationship Id="rId4" Type="http://schemas.openxmlformats.org/officeDocument/2006/relationships/image" Target="../media/image1311.png"/><Relationship Id="rId9" Type="http://schemas.openxmlformats.org/officeDocument/2006/relationships/image" Target="../media/image1316.png"/><Relationship Id="rId14" Type="http://schemas.openxmlformats.org/officeDocument/2006/relationships/image" Target="../media/image1321.png"/><Relationship Id="rId22" Type="http://schemas.openxmlformats.org/officeDocument/2006/relationships/image" Target="../media/image1329.png"/><Relationship Id="rId27" Type="http://schemas.openxmlformats.org/officeDocument/2006/relationships/image" Target="../media/image1334.png"/><Relationship Id="rId30" Type="http://schemas.openxmlformats.org/officeDocument/2006/relationships/image" Target="../media/image1337.png"/><Relationship Id="rId35" Type="http://schemas.openxmlformats.org/officeDocument/2006/relationships/image" Target="../media/image1342.png"/><Relationship Id="rId8" Type="http://schemas.openxmlformats.org/officeDocument/2006/relationships/image" Target="../media/image1315.png"/><Relationship Id="rId3" Type="http://schemas.openxmlformats.org/officeDocument/2006/relationships/image" Target="../media/image1310.png"/><Relationship Id="rId12" Type="http://schemas.openxmlformats.org/officeDocument/2006/relationships/image" Target="../media/image1319.png"/><Relationship Id="rId17" Type="http://schemas.openxmlformats.org/officeDocument/2006/relationships/image" Target="../media/image1324.png"/><Relationship Id="rId25" Type="http://schemas.openxmlformats.org/officeDocument/2006/relationships/image" Target="../media/image1332.png"/><Relationship Id="rId33" Type="http://schemas.openxmlformats.org/officeDocument/2006/relationships/image" Target="../media/image1340.png"/><Relationship Id="rId38" Type="http://schemas.openxmlformats.org/officeDocument/2006/relationships/image" Target="../media/image1345.png"/></Relationships>
</file>

<file path=ppt/slides/_rels/slide4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61.png"/><Relationship Id="rId18" Type="http://schemas.openxmlformats.org/officeDocument/2006/relationships/image" Target="../media/image1366.png"/><Relationship Id="rId26" Type="http://schemas.openxmlformats.org/officeDocument/2006/relationships/image" Target="../media/image1374.png"/><Relationship Id="rId21" Type="http://schemas.openxmlformats.org/officeDocument/2006/relationships/image" Target="../media/image1369.png"/><Relationship Id="rId34" Type="http://schemas.openxmlformats.org/officeDocument/2006/relationships/image" Target="../media/image1382.png"/><Relationship Id="rId7" Type="http://schemas.openxmlformats.org/officeDocument/2006/relationships/image" Target="../media/image1355.png"/><Relationship Id="rId12" Type="http://schemas.openxmlformats.org/officeDocument/2006/relationships/image" Target="../media/image1360.png"/><Relationship Id="rId17" Type="http://schemas.openxmlformats.org/officeDocument/2006/relationships/image" Target="../media/image1365.png"/><Relationship Id="rId25" Type="http://schemas.openxmlformats.org/officeDocument/2006/relationships/image" Target="../media/image1373.png"/><Relationship Id="rId33" Type="http://schemas.openxmlformats.org/officeDocument/2006/relationships/image" Target="../media/image1381.png"/><Relationship Id="rId2" Type="http://schemas.openxmlformats.org/officeDocument/2006/relationships/image" Target="../media/image1350.png"/><Relationship Id="rId16" Type="http://schemas.openxmlformats.org/officeDocument/2006/relationships/image" Target="../media/image1364.png"/><Relationship Id="rId20" Type="http://schemas.openxmlformats.org/officeDocument/2006/relationships/image" Target="../media/image1368.png"/><Relationship Id="rId29" Type="http://schemas.openxmlformats.org/officeDocument/2006/relationships/image" Target="../media/image137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54.png"/><Relationship Id="rId11" Type="http://schemas.openxmlformats.org/officeDocument/2006/relationships/image" Target="../media/image1359.png"/><Relationship Id="rId24" Type="http://schemas.openxmlformats.org/officeDocument/2006/relationships/image" Target="../media/image1372.png"/><Relationship Id="rId32" Type="http://schemas.openxmlformats.org/officeDocument/2006/relationships/image" Target="../media/image1380.png"/><Relationship Id="rId37" Type="http://schemas.openxmlformats.org/officeDocument/2006/relationships/image" Target="../media/image1385.png"/><Relationship Id="rId5" Type="http://schemas.openxmlformats.org/officeDocument/2006/relationships/image" Target="../media/image1353.png"/><Relationship Id="rId15" Type="http://schemas.openxmlformats.org/officeDocument/2006/relationships/image" Target="../media/image1363.png"/><Relationship Id="rId23" Type="http://schemas.openxmlformats.org/officeDocument/2006/relationships/image" Target="../media/image1371.png"/><Relationship Id="rId28" Type="http://schemas.openxmlformats.org/officeDocument/2006/relationships/image" Target="../media/image1376.png"/><Relationship Id="rId36" Type="http://schemas.openxmlformats.org/officeDocument/2006/relationships/image" Target="../media/image1384.png"/><Relationship Id="rId10" Type="http://schemas.openxmlformats.org/officeDocument/2006/relationships/image" Target="../media/image1358.png"/><Relationship Id="rId19" Type="http://schemas.openxmlformats.org/officeDocument/2006/relationships/image" Target="../media/image1367.png"/><Relationship Id="rId31" Type="http://schemas.openxmlformats.org/officeDocument/2006/relationships/image" Target="../media/image1379.png"/><Relationship Id="rId4" Type="http://schemas.openxmlformats.org/officeDocument/2006/relationships/image" Target="../media/image1352.png"/><Relationship Id="rId9" Type="http://schemas.openxmlformats.org/officeDocument/2006/relationships/image" Target="../media/image1357.png"/><Relationship Id="rId14" Type="http://schemas.openxmlformats.org/officeDocument/2006/relationships/image" Target="../media/image1362.png"/><Relationship Id="rId22" Type="http://schemas.openxmlformats.org/officeDocument/2006/relationships/image" Target="../media/image1370.png"/><Relationship Id="rId27" Type="http://schemas.openxmlformats.org/officeDocument/2006/relationships/image" Target="../media/image1375.png"/><Relationship Id="rId30" Type="http://schemas.openxmlformats.org/officeDocument/2006/relationships/image" Target="../media/image1378.png"/><Relationship Id="rId35" Type="http://schemas.openxmlformats.org/officeDocument/2006/relationships/image" Target="../media/image1383.png"/><Relationship Id="rId8" Type="http://schemas.openxmlformats.org/officeDocument/2006/relationships/image" Target="../media/image1356.png"/><Relationship Id="rId3" Type="http://schemas.openxmlformats.org/officeDocument/2006/relationships/image" Target="../media/image135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2.png"/><Relationship Id="rId13" Type="http://schemas.openxmlformats.org/officeDocument/2006/relationships/image" Target="../media/image1397.png"/><Relationship Id="rId18" Type="http://schemas.openxmlformats.org/officeDocument/2006/relationships/image" Target="../media/image1402.png"/><Relationship Id="rId26" Type="http://schemas.openxmlformats.org/officeDocument/2006/relationships/image" Target="../media/image1410.png"/><Relationship Id="rId3" Type="http://schemas.openxmlformats.org/officeDocument/2006/relationships/image" Target="../media/image1387.png"/><Relationship Id="rId21" Type="http://schemas.openxmlformats.org/officeDocument/2006/relationships/image" Target="../media/image1405.png"/><Relationship Id="rId7" Type="http://schemas.openxmlformats.org/officeDocument/2006/relationships/image" Target="../media/image1391.png"/><Relationship Id="rId12" Type="http://schemas.openxmlformats.org/officeDocument/2006/relationships/image" Target="../media/image1396.png"/><Relationship Id="rId17" Type="http://schemas.openxmlformats.org/officeDocument/2006/relationships/image" Target="../media/image1401.png"/><Relationship Id="rId25" Type="http://schemas.openxmlformats.org/officeDocument/2006/relationships/image" Target="../media/image1409.png"/><Relationship Id="rId2" Type="http://schemas.openxmlformats.org/officeDocument/2006/relationships/image" Target="../media/image1386.png"/><Relationship Id="rId16" Type="http://schemas.openxmlformats.org/officeDocument/2006/relationships/image" Target="../media/image1400.png"/><Relationship Id="rId20" Type="http://schemas.openxmlformats.org/officeDocument/2006/relationships/image" Target="../media/image1404.png"/><Relationship Id="rId29" Type="http://schemas.openxmlformats.org/officeDocument/2006/relationships/image" Target="../media/image14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90.png"/><Relationship Id="rId11" Type="http://schemas.openxmlformats.org/officeDocument/2006/relationships/image" Target="../media/image1395.png"/><Relationship Id="rId24" Type="http://schemas.openxmlformats.org/officeDocument/2006/relationships/image" Target="../media/image1408.png"/><Relationship Id="rId5" Type="http://schemas.openxmlformats.org/officeDocument/2006/relationships/image" Target="../media/image1389.png"/><Relationship Id="rId15" Type="http://schemas.openxmlformats.org/officeDocument/2006/relationships/image" Target="../media/image1399.png"/><Relationship Id="rId23" Type="http://schemas.openxmlformats.org/officeDocument/2006/relationships/image" Target="../media/image1407.png"/><Relationship Id="rId28" Type="http://schemas.openxmlformats.org/officeDocument/2006/relationships/image" Target="../media/image1412.png"/><Relationship Id="rId10" Type="http://schemas.openxmlformats.org/officeDocument/2006/relationships/image" Target="../media/image1394.png"/><Relationship Id="rId19" Type="http://schemas.openxmlformats.org/officeDocument/2006/relationships/image" Target="../media/image1403.png"/><Relationship Id="rId4" Type="http://schemas.openxmlformats.org/officeDocument/2006/relationships/image" Target="../media/image1388.png"/><Relationship Id="rId9" Type="http://schemas.openxmlformats.org/officeDocument/2006/relationships/image" Target="../media/image1393.png"/><Relationship Id="rId14" Type="http://schemas.openxmlformats.org/officeDocument/2006/relationships/image" Target="../media/image1398.png"/><Relationship Id="rId22" Type="http://schemas.openxmlformats.org/officeDocument/2006/relationships/image" Target="../media/image1406.png"/><Relationship Id="rId27" Type="http://schemas.openxmlformats.org/officeDocument/2006/relationships/image" Target="../media/image1411.png"/><Relationship Id="rId30" Type="http://schemas.openxmlformats.org/officeDocument/2006/relationships/image" Target="../media/image141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1.png"/><Relationship Id="rId13" Type="http://schemas.openxmlformats.org/officeDocument/2006/relationships/image" Target="../media/image1426.png"/><Relationship Id="rId18" Type="http://schemas.openxmlformats.org/officeDocument/2006/relationships/image" Target="../media/image1431.png"/><Relationship Id="rId26" Type="http://schemas.openxmlformats.org/officeDocument/2006/relationships/image" Target="../media/image1439.png"/><Relationship Id="rId3" Type="http://schemas.openxmlformats.org/officeDocument/2006/relationships/image" Target="../media/image1416.png"/><Relationship Id="rId21" Type="http://schemas.openxmlformats.org/officeDocument/2006/relationships/image" Target="../media/image1434.png"/><Relationship Id="rId7" Type="http://schemas.openxmlformats.org/officeDocument/2006/relationships/image" Target="../media/image1420.png"/><Relationship Id="rId12" Type="http://schemas.openxmlformats.org/officeDocument/2006/relationships/image" Target="../media/image1425.png"/><Relationship Id="rId17" Type="http://schemas.openxmlformats.org/officeDocument/2006/relationships/image" Target="../media/image1430.png"/><Relationship Id="rId25" Type="http://schemas.openxmlformats.org/officeDocument/2006/relationships/image" Target="../media/image1438.png"/><Relationship Id="rId2" Type="http://schemas.openxmlformats.org/officeDocument/2006/relationships/image" Target="../media/image1415.png"/><Relationship Id="rId16" Type="http://schemas.openxmlformats.org/officeDocument/2006/relationships/image" Target="../media/image1429.png"/><Relationship Id="rId20" Type="http://schemas.openxmlformats.org/officeDocument/2006/relationships/image" Target="../media/image1433.png"/><Relationship Id="rId29" Type="http://schemas.openxmlformats.org/officeDocument/2006/relationships/image" Target="../media/image14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19.png"/><Relationship Id="rId11" Type="http://schemas.openxmlformats.org/officeDocument/2006/relationships/image" Target="../media/image1424.png"/><Relationship Id="rId24" Type="http://schemas.openxmlformats.org/officeDocument/2006/relationships/image" Target="../media/image1437.png"/><Relationship Id="rId5" Type="http://schemas.openxmlformats.org/officeDocument/2006/relationships/image" Target="../media/image1418.png"/><Relationship Id="rId15" Type="http://schemas.openxmlformats.org/officeDocument/2006/relationships/image" Target="../media/image1428.png"/><Relationship Id="rId23" Type="http://schemas.openxmlformats.org/officeDocument/2006/relationships/image" Target="../media/image1436.png"/><Relationship Id="rId28" Type="http://schemas.openxmlformats.org/officeDocument/2006/relationships/image" Target="../media/image1441.png"/><Relationship Id="rId10" Type="http://schemas.openxmlformats.org/officeDocument/2006/relationships/image" Target="../media/image1423.png"/><Relationship Id="rId19" Type="http://schemas.openxmlformats.org/officeDocument/2006/relationships/image" Target="../media/image1432.png"/><Relationship Id="rId4" Type="http://schemas.openxmlformats.org/officeDocument/2006/relationships/image" Target="../media/image1417.png"/><Relationship Id="rId9" Type="http://schemas.openxmlformats.org/officeDocument/2006/relationships/image" Target="../media/image1422.png"/><Relationship Id="rId14" Type="http://schemas.openxmlformats.org/officeDocument/2006/relationships/image" Target="../media/image1427.png"/><Relationship Id="rId22" Type="http://schemas.openxmlformats.org/officeDocument/2006/relationships/image" Target="../media/image1435.png"/><Relationship Id="rId27" Type="http://schemas.openxmlformats.org/officeDocument/2006/relationships/image" Target="../media/image1440.png"/><Relationship Id="rId30" Type="http://schemas.openxmlformats.org/officeDocument/2006/relationships/image" Target="../media/image144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0.png"/><Relationship Id="rId13" Type="http://schemas.openxmlformats.org/officeDocument/2006/relationships/image" Target="../media/image1455.png"/><Relationship Id="rId18" Type="http://schemas.openxmlformats.org/officeDocument/2006/relationships/image" Target="../media/image1460.png"/><Relationship Id="rId26" Type="http://schemas.openxmlformats.org/officeDocument/2006/relationships/image" Target="../media/image1468.png"/><Relationship Id="rId3" Type="http://schemas.openxmlformats.org/officeDocument/2006/relationships/image" Target="../media/image1445.png"/><Relationship Id="rId21" Type="http://schemas.openxmlformats.org/officeDocument/2006/relationships/image" Target="../media/image1463.png"/><Relationship Id="rId7" Type="http://schemas.openxmlformats.org/officeDocument/2006/relationships/image" Target="../media/image1449.png"/><Relationship Id="rId12" Type="http://schemas.openxmlformats.org/officeDocument/2006/relationships/image" Target="../media/image1454.png"/><Relationship Id="rId17" Type="http://schemas.openxmlformats.org/officeDocument/2006/relationships/image" Target="../media/image1459.png"/><Relationship Id="rId25" Type="http://schemas.openxmlformats.org/officeDocument/2006/relationships/image" Target="../media/image1467.png"/><Relationship Id="rId2" Type="http://schemas.openxmlformats.org/officeDocument/2006/relationships/image" Target="../media/image1444.png"/><Relationship Id="rId16" Type="http://schemas.openxmlformats.org/officeDocument/2006/relationships/image" Target="../media/image1458.png"/><Relationship Id="rId20" Type="http://schemas.openxmlformats.org/officeDocument/2006/relationships/image" Target="../media/image1462.png"/><Relationship Id="rId29" Type="http://schemas.openxmlformats.org/officeDocument/2006/relationships/image" Target="../media/image147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48.png"/><Relationship Id="rId11" Type="http://schemas.openxmlformats.org/officeDocument/2006/relationships/image" Target="../media/image1453.png"/><Relationship Id="rId24" Type="http://schemas.openxmlformats.org/officeDocument/2006/relationships/image" Target="../media/image1466.png"/><Relationship Id="rId5" Type="http://schemas.openxmlformats.org/officeDocument/2006/relationships/image" Target="../media/image1447.png"/><Relationship Id="rId15" Type="http://schemas.openxmlformats.org/officeDocument/2006/relationships/image" Target="../media/image1457.png"/><Relationship Id="rId23" Type="http://schemas.openxmlformats.org/officeDocument/2006/relationships/image" Target="../media/image1465.png"/><Relationship Id="rId28" Type="http://schemas.openxmlformats.org/officeDocument/2006/relationships/image" Target="../media/image1470.png"/><Relationship Id="rId10" Type="http://schemas.openxmlformats.org/officeDocument/2006/relationships/image" Target="../media/image1452.png"/><Relationship Id="rId19" Type="http://schemas.openxmlformats.org/officeDocument/2006/relationships/image" Target="../media/image1461.png"/><Relationship Id="rId4" Type="http://schemas.openxmlformats.org/officeDocument/2006/relationships/image" Target="../media/image1446.png"/><Relationship Id="rId9" Type="http://schemas.openxmlformats.org/officeDocument/2006/relationships/image" Target="../media/image1451.png"/><Relationship Id="rId14" Type="http://schemas.openxmlformats.org/officeDocument/2006/relationships/image" Target="../media/image1456.png"/><Relationship Id="rId22" Type="http://schemas.openxmlformats.org/officeDocument/2006/relationships/image" Target="../media/image1464.png"/><Relationship Id="rId27" Type="http://schemas.openxmlformats.org/officeDocument/2006/relationships/image" Target="../media/image1469.png"/><Relationship Id="rId30" Type="http://schemas.openxmlformats.org/officeDocument/2006/relationships/image" Target="../media/image1472.pn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84.png"/><Relationship Id="rId18" Type="http://schemas.openxmlformats.org/officeDocument/2006/relationships/image" Target="../media/image1489.png"/><Relationship Id="rId26" Type="http://schemas.openxmlformats.org/officeDocument/2006/relationships/image" Target="../media/image1497.png"/><Relationship Id="rId39" Type="http://schemas.openxmlformats.org/officeDocument/2006/relationships/image" Target="../media/image1510.png"/><Relationship Id="rId21" Type="http://schemas.openxmlformats.org/officeDocument/2006/relationships/image" Target="../media/image1492.png"/><Relationship Id="rId34" Type="http://schemas.openxmlformats.org/officeDocument/2006/relationships/image" Target="../media/image1505.png"/><Relationship Id="rId7" Type="http://schemas.openxmlformats.org/officeDocument/2006/relationships/image" Target="../media/image1478.png"/><Relationship Id="rId2" Type="http://schemas.openxmlformats.org/officeDocument/2006/relationships/image" Target="../media/image1473.png"/><Relationship Id="rId16" Type="http://schemas.openxmlformats.org/officeDocument/2006/relationships/image" Target="../media/image1487.png"/><Relationship Id="rId20" Type="http://schemas.openxmlformats.org/officeDocument/2006/relationships/image" Target="../media/image1491.png"/><Relationship Id="rId29" Type="http://schemas.openxmlformats.org/officeDocument/2006/relationships/image" Target="../media/image1500.png"/><Relationship Id="rId41" Type="http://schemas.openxmlformats.org/officeDocument/2006/relationships/image" Target="../media/image15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77.png"/><Relationship Id="rId11" Type="http://schemas.openxmlformats.org/officeDocument/2006/relationships/image" Target="../media/image1482.png"/><Relationship Id="rId24" Type="http://schemas.openxmlformats.org/officeDocument/2006/relationships/image" Target="../media/image1495.png"/><Relationship Id="rId32" Type="http://schemas.openxmlformats.org/officeDocument/2006/relationships/image" Target="../media/image1503.png"/><Relationship Id="rId37" Type="http://schemas.openxmlformats.org/officeDocument/2006/relationships/image" Target="../media/image1508.png"/><Relationship Id="rId40" Type="http://schemas.openxmlformats.org/officeDocument/2006/relationships/image" Target="../media/image1511.png"/><Relationship Id="rId5" Type="http://schemas.openxmlformats.org/officeDocument/2006/relationships/image" Target="../media/image1476.png"/><Relationship Id="rId15" Type="http://schemas.openxmlformats.org/officeDocument/2006/relationships/image" Target="../media/image1486.png"/><Relationship Id="rId23" Type="http://schemas.openxmlformats.org/officeDocument/2006/relationships/image" Target="../media/image1494.png"/><Relationship Id="rId28" Type="http://schemas.openxmlformats.org/officeDocument/2006/relationships/image" Target="../media/image1499.png"/><Relationship Id="rId36" Type="http://schemas.openxmlformats.org/officeDocument/2006/relationships/image" Target="../media/image1507.png"/><Relationship Id="rId10" Type="http://schemas.openxmlformats.org/officeDocument/2006/relationships/image" Target="../media/image1481.png"/><Relationship Id="rId19" Type="http://schemas.openxmlformats.org/officeDocument/2006/relationships/image" Target="../media/image1490.png"/><Relationship Id="rId31" Type="http://schemas.openxmlformats.org/officeDocument/2006/relationships/image" Target="../media/image1502.png"/><Relationship Id="rId4" Type="http://schemas.openxmlformats.org/officeDocument/2006/relationships/image" Target="../media/image1475.png"/><Relationship Id="rId9" Type="http://schemas.openxmlformats.org/officeDocument/2006/relationships/image" Target="../media/image1480.png"/><Relationship Id="rId14" Type="http://schemas.openxmlformats.org/officeDocument/2006/relationships/image" Target="../media/image1485.png"/><Relationship Id="rId22" Type="http://schemas.openxmlformats.org/officeDocument/2006/relationships/image" Target="../media/image1493.png"/><Relationship Id="rId27" Type="http://schemas.openxmlformats.org/officeDocument/2006/relationships/image" Target="../media/image1498.png"/><Relationship Id="rId30" Type="http://schemas.openxmlformats.org/officeDocument/2006/relationships/image" Target="../media/image1501.png"/><Relationship Id="rId35" Type="http://schemas.openxmlformats.org/officeDocument/2006/relationships/image" Target="../media/image1506.png"/><Relationship Id="rId8" Type="http://schemas.openxmlformats.org/officeDocument/2006/relationships/image" Target="../media/image1479.png"/><Relationship Id="rId3" Type="http://schemas.openxmlformats.org/officeDocument/2006/relationships/image" Target="../media/image1474.png"/><Relationship Id="rId12" Type="http://schemas.openxmlformats.org/officeDocument/2006/relationships/image" Target="../media/image1483.png"/><Relationship Id="rId17" Type="http://schemas.openxmlformats.org/officeDocument/2006/relationships/image" Target="../media/image1488.png"/><Relationship Id="rId25" Type="http://schemas.openxmlformats.org/officeDocument/2006/relationships/image" Target="../media/image1496.png"/><Relationship Id="rId33" Type="http://schemas.openxmlformats.org/officeDocument/2006/relationships/image" Target="../media/image1504.png"/><Relationship Id="rId38" Type="http://schemas.openxmlformats.org/officeDocument/2006/relationships/image" Target="../media/image1509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26" Type="http://schemas.openxmlformats.org/officeDocument/2006/relationships/image" Target="../media/image103.png"/><Relationship Id="rId39" Type="http://schemas.openxmlformats.org/officeDocument/2006/relationships/image" Target="../media/image116.png"/><Relationship Id="rId21" Type="http://schemas.openxmlformats.org/officeDocument/2006/relationships/image" Target="../media/image98.png"/><Relationship Id="rId34" Type="http://schemas.openxmlformats.org/officeDocument/2006/relationships/image" Target="../media/image111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29" Type="http://schemas.openxmlformats.org/officeDocument/2006/relationships/image" Target="../media/image106.png"/><Relationship Id="rId41" Type="http://schemas.openxmlformats.org/officeDocument/2006/relationships/image" Target="../media/image1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24" Type="http://schemas.openxmlformats.org/officeDocument/2006/relationships/image" Target="../media/image101.png"/><Relationship Id="rId32" Type="http://schemas.openxmlformats.org/officeDocument/2006/relationships/image" Target="../media/image109.png"/><Relationship Id="rId37" Type="http://schemas.openxmlformats.org/officeDocument/2006/relationships/image" Target="../media/image114.png"/><Relationship Id="rId40" Type="http://schemas.openxmlformats.org/officeDocument/2006/relationships/image" Target="../media/image117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23" Type="http://schemas.openxmlformats.org/officeDocument/2006/relationships/image" Target="../media/image100.png"/><Relationship Id="rId28" Type="http://schemas.openxmlformats.org/officeDocument/2006/relationships/image" Target="../media/image105.png"/><Relationship Id="rId36" Type="http://schemas.openxmlformats.org/officeDocument/2006/relationships/image" Target="../media/image113.png"/><Relationship Id="rId10" Type="http://schemas.openxmlformats.org/officeDocument/2006/relationships/image" Target="../media/image87.png"/><Relationship Id="rId19" Type="http://schemas.openxmlformats.org/officeDocument/2006/relationships/image" Target="../media/image96.png"/><Relationship Id="rId31" Type="http://schemas.openxmlformats.org/officeDocument/2006/relationships/image" Target="../media/image108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Relationship Id="rId22" Type="http://schemas.openxmlformats.org/officeDocument/2006/relationships/image" Target="../media/image99.png"/><Relationship Id="rId27" Type="http://schemas.openxmlformats.org/officeDocument/2006/relationships/image" Target="../media/image104.png"/><Relationship Id="rId30" Type="http://schemas.openxmlformats.org/officeDocument/2006/relationships/image" Target="../media/image107.png"/><Relationship Id="rId35" Type="http://schemas.openxmlformats.org/officeDocument/2006/relationships/image" Target="../media/image112.png"/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5" Type="http://schemas.openxmlformats.org/officeDocument/2006/relationships/image" Target="../media/image102.png"/><Relationship Id="rId33" Type="http://schemas.openxmlformats.org/officeDocument/2006/relationships/image" Target="../media/image110.png"/><Relationship Id="rId38" Type="http://schemas.openxmlformats.org/officeDocument/2006/relationships/image" Target="../media/image115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9.png"/><Relationship Id="rId13" Type="http://schemas.openxmlformats.org/officeDocument/2006/relationships/image" Target="../media/image1524.png"/><Relationship Id="rId18" Type="http://schemas.openxmlformats.org/officeDocument/2006/relationships/image" Target="../media/image1529.png"/><Relationship Id="rId26" Type="http://schemas.openxmlformats.org/officeDocument/2006/relationships/image" Target="../media/image1537.png"/><Relationship Id="rId3" Type="http://schemas.openxmlformats.org/officeDocument/2006/relationships/image" Target="../media/image1514.png"/><Relationship Id="rId21" Type="http://schemas.openxmlformats.org/officeDocument/2006/relationships/image" Target="../media/image1532.png"/><Relationship Id="rId7" Type="http://schemas.openxmlformats.org/officeDocument/2006/relationships/image" Target="../media/image1518.png"/><Relationship Id="rId12" Type="http://schemas.openxmlformats.org/officeDocument/2006/relationships/image" Target="../media/image1523.png"/><Relationship Id="rId17" Type="http://schemas.openxmlformats.org/officeDocument/2006/relationships/image" Target="../media/image1528.png"/><Relationship Id="rId25" Type="http://schemas.openxmlformats.org/officeDocument/2006/relationships/image" Target="../media/image1536.png"/><Relationship Id="rId2" Type="http://schemas.openxmlformats.org/officeDocument/2006/relationships/image" Target="../media/image1513.png"/><Relationship Id="rId16" Type="http://schemas.openxmlformats.org/officeDocument/2006/relationships/image" Target="../media/image1527.png"/><Relationship Id="rId20" Type="http://schemas.openxmlformats.org/officeDocument/2006/relationships/image" Target="../media/image1531.png"/><Relationship Id="rId29" Type="http://schemas.openxmlformats.org/officeDocument/2006/relationships/image" Target="../media/image15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17.png"/><Relationship Id="rId11" Type="http://schemas.openxmlformats.org/officeDocument/2006/relationships/image" Target="../media/image1522.png"/><Relationship Id="rId24" Type="http://schemas.openxmlformats.org/officeDocument/2006/relationships/image" Target="../media/image1535.png"/><Relationship Id="rId5" Type="http://schemas.openxmlformats.org/officeDocument/2006/relationships/image" Target="../media/image1516.png"/><Relationship Id="rId15" Type="http://schemas.openxmlformats.org/officeDocument/2006/relationships/image" Target="../media/image1526.png"/><Relationship Id="rId23" Type="http://schemas.openxmlformats.org/officeDocument/2006/relationships/image" Target="../media/image1534.png"/><Relationship Id="rId28" Type="http://schemas.openxmlformats.org/officeDocument/2006/relationships/image" Target="../media/image1539.png"/><Relationship Id="rId10" Type="http://schemas.openxmlformats.org/officeDocument/2006/relationships/image" Target="../media/image1521.png"/><Relationship Id="rId19" Type="http://schemas.openxmlformats.org/officeDocument/2006/relationships/image" Target="../media/image1530.png"/><Relationship Id="rId4" Type="http://schemas.openxmlformats.org/officeDocument/2006/relationships/image" Target="../media/image1515.png"/><Relationship Id="rId9" Type="http://schemas.openxmlformats.org/officeDocument/2006/relationships/image" Target="../media/image1520.png"/><Relationship Id="rId14" Type="http://schemas.openxmlformats.org/officeDocument/2006/relationships/image" Target="../media/image1525.png"/><Relationship Id="rId22" Type="http://schemas.openxmlformats.org/officeDocument/2006/relationships/image" Target="../media/image1533.png"/><Relationship Id="rId27" Type="http://schemas.openxmlformats.org/officeDocument/2006/relationships/image" Target="../media/image1538.png"/><Relationship Id="rId30" Type="http://schemas.openxmlformats.org/officeDocument/2006/relationships/image" Target="../media/image154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8.png"/><Relationship Id="rId13" Type="http://schemas.openxmlformats.org/officeDocument/2006/relationships/image" Target="../media/image1553.png"/><Relationship Id="rId18" Type="http://schemas.openxmlformats.org/officeDocument/2006/relationships/image" Target="../media/image1558.png"/><Relationship Id="rId26" Type="http://schemas.openxmlformats.org/officeDocument/2006/relationships/image" Target="../media/image1566.png"/><Relationship Id="rId3" Type="http://schemas.openxmlformats.org/officeDocument/2006/relationships/image" Target="../media/image1543.png"/><Relationship Id="rId21" Type="http://schemas.openxmlformats.org/officeDocument/2006/relationships/image" Target="../media/image1561.png"/><Relationship Id="rId7" Type="http://schemas.openxmlformats.org/officeDocument/2006/relationships/image" Target="../media/image1547.png"/><Relationship Id="rId12" Type="http://schemas.openxmlformats.org/officeDocument/2006/relationships/image" Target="../media/image1552.png"/><Relationship Id="rId17" Type="http://schemas.openxmlformats.org/officeDocument/2006/relationships/image" Target="../media/image1557.png"/><Relationship Id="rId25" Type="http://schemas.openxmlformats.org/officeDocument/2006/relationships/image" Target="../media/image1565.png"/><Relationship Id="rId2" Type="http://schemas.openxmlformats.org/officeDocument/2006/relationships/image" Target="../media/image1542.png"/><Relationship Id="rId16" Type="http://schemas.openxmlformats.org/officeDocument/2006/relationships/image" Target="../media/image1556.png"/><Relationship Id="rId20" Type="http://schemas.openxmlformats.org/officeDocument/2006/relationships/image" Target="../media/image1560.png"/><Relationship Id="rId29" Type="http://schemas.openxmlformats.org/officeDocument/2006/relationships/image" Target="../media/image15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46.png"/><Relationship Id="rId11" Type="http://schemas.openxmlformats.org/officeDocument/2006/relationships/image" Target="../media/image1551.png"/><Relationship Id="rId24" Type="http://schemas.openxmlformats.org/officeDocument/2006/relationships/image" Target="../media/image1564.png"/><Relationship Id="rId5" Type="http://schemas.openxmlformats.org/officeDocument/2006/relationships/image" Target="../media/image1545.png"/><Relationship Id="rId15" Type="http://schemas.openxmlformats.org/officeDocument/2006/relationships/image" Target="../media/image1555.png"/><Relationship Id="rId23" Type="http://schemas.openxmlformats.org/officeDocument/2006/relationships/image" Target="../media/image1563.png"/><Relationship Id="rId28" Type="http://schemas.openxmlformats.org/officeDocument/2006/relationships/image" Target="../media/image1568.png"/><Relationship Id="rId10" Type="http://schemas.openxmlformats.org/officeDocument/2006/relationships/image" Target="../media/image1550.png"/><Relationship Id="rId19" Type="http://schemas.openxmlformats.org/officeDocument/2006/relationships/image" Target="../media/image1559.png"/><Relationship Id="rId4" Type="http://schemas.openxmlformats.org/officeDocument/2006/relationships/image" Target="../media/image1544.png"/><Relationship Id="rId9" Type="http://schemas.openxmlformats.org/officeDocument/2006/relationships/image" Target="../media/image1549.png"/><Relationship Id="rId14" Type="http://schemas.openxmlformats.org/officeDocument/2006/relationships/image" Target="../media/image1554.png"/><Relationship Id="rId22" Type="http://schemas.openxmlformats.org/officeDocument/2006/relationships/image" Target="../media/image1562.png"/><Relationship Id="rId27" Type="http://schemas.openxmlformats.org/officeDocument/2006/relationships/image" Target="../media/image1567.png"/><Relationship Id="rId30" Type="http://schemas.openxmlformats.org/officeDocument/2006/relationships/image" Target="../media/image157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7.png"/><Relationship Id="rId13" Type="http://schemas.openxmlformats.org/officeDocument/2006/relationships/image" Target="../media/image1582.png"/><Relationship Id="rId18" Type="http://schemas.openxmlformats.org/officeDocument/2006/relationships/image" Target="../media/image1587.png"/><Relationship Id="rId3" Type="http://schemas.openxmlformats.org/officeDocument/2006/relationships/image" Target="../media/image1572.png"/><Relationship Id="rId21" Type="http://schemas.openxmlformats.org/officeDocument/2006/relationships/image" Target="../media/image1590.png"/><Relationship Id="rId7" Type="http://schemas.openxmlformats.org/officeDocument/2006/relationships/image" Target="../media/image1576.png"/><Relationship Id="rId12" Type="http://schemas.openxmlformats.org/officeDocument/2006/relationships/image" Target="../media/image1581.png"/><Relationship Id="rId17" Type="http://schemas.openxmlformats.org/officeDocument/2006/relationships/image" Target="../media/image1586.png"/><Relationship Id="rId2" Type="http://schemas.openxmlformats.org/officeDocument/2006/relationships/image" Target="../media/image1571.png"/><Relationship Id="rId16" Type="http://schemas.openxmlformats.org/officeDocument/2006/relationships/image" Target="../media/image1585.png"/><Relationship Id="rId20" Type="http://schemas.openxmlformats.org/officeDocument/2006/relationships/image" Target="../media/image15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75.png"/><Relationship Id="rId11" Type="http://schemas.openxmlformats.org/officeDocument/2006/relationships/image" Target="../media/image1580.png"/><Relationship Id="rId24" Type="http://schemas.openxmlformats.org/officeDocument/2006/relationships/image" Target="../media/image1593.png"/><Relationship Id="rId5" Type="http://schemas.openxmlformats.org/officeDocument/2006/relationships/image" Target="../media/image1574.png"/><Relationship Id="rId15" Type="http://schemas.openxmlformats.org/officeDocument/2006/relationships/image" Target="../media/image1584.png"/><Relationship Id="rId23" Type="http://schemas.openxmlformats.org/officeDocument/2006/relationships/image" Target="../media/image1592.png"/><Relationship Id="rId10" Type="http://schemas.openxmlformats.org/officeDocument/2006/relationships/image" Target="../media/image1579.png"/><Relationship Id="rId19" Type="http://schemas.openxmlformats.org/officeDocument/2006/relationships/image" Target="../media/image1588.png"/><Relationship Id="rId4" Type="http://schemas.openxmlformats.org/officeDocument/2006/relationships/image" Target="../media/image1573.png"/><Relationship Id="rId9" Type="http://schemas.openxmlformats.org/officeDocument/2006/relationships/image" Target="../media/image1578.png"/><Relationship Id="rId14" Type="http://schemas.openxmlformats.org/officeDocument/2006/relationships/image" Target="../media/image1583.png"/><Relationship Id="rId22" Type="http://schemas.openxmlformats.org/officeDocument/2006/relationships/image" Target="../media/image159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0.png"/><Relationship Id="rId13" Type="http://schemas.openxmlformats.org/officeDocument/2006/relationships/image" Target="../media/image1605.png"/><Relationship Id="rId18" Type="http://schemas.openxmlformats.org/officeDocument/2006/relationships/image" Target="../media/image1610.png"/><Relationship Id="rId26" Type="http://schemas.openxmlformats.org/officeDocument/2006/relationships/image" Target="../media/image1618.png"/><Relationship Id="rId3" Type="http://schemas.openxmlformats.org/officeDocument/2006/relationships/image" Target="../media/image1595.png"/><Relationship Id="rId21" Type="http://schemas.openxmlformats.org/officeDocument/2006/relationships/image" Target="../media/image1613.png"/><Relationship Id="rId7" Type="http://schemas.openxmlformats.org/officeDocument/2006/relationships/image" Target="../media/image1599.png"/><Relationship Id="rId12" Type="http://schemas.openxmlformats.org/officeDocument/2006/relationships/image" Target="../media/image1604.png"/><Relationship Id="rId17" Type="http://schemas.openxmlformats.org/officeDocument/2006/relationships/image" Target="../media/image1609.png"/><Relationship Id="rId25" Type="http://schemas.openxmlformats.org/officeDocument/2006/relationships/image" Target="../media/image1617.png"/><Relationship Id="rId2" Type="http://schemas.openxmlformats.org/officeDocument/2006/relationships/image" Target="../media/image1594.png"/><Relationship Id="rId16" Type="http://schemas.openxmlformats.org/officeDocument/2006/relationships/image" Target="../media/image1608.png"/><Relationship Id="rId20" Type="http://schemas.openxmlformats.org/officeDocument/2006/relationships/image" Target="../media/image1612.png"/><Relationship Id="rId29" Type="http://schemas.openxmlformats.org/officeDocument/2006/relationships/image" Target="../media/image16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98.png"/><Relationship Id="rId11" Type="http://schemas.openxmlformats.org/officeDocument/2006/relationships/image" Target="../media/image1603.png"/><Relationship Id="rId24" Type="http://schemas.openxmlformats.org/officeDocument/2006/relationships/image" Target="../media/image1616.png"/><Relationship Id="rId5" Type="http://schemas.openxmlformats.org/officeDocument/2006/relationships/image" Target="../media/image1597.png"/><Relationship Id="rId15" Type="http://schemas.openxmlformats.org/officeDocument/2006/relationships/image" Target="../media/image1607.png"/><Relationship Id="rId23" Type="http://schemas.openxmlformats.org/officeDocument/2006/relationships/image" Target="../media/image1615.png"/><Relationship Id="rId28" Type="http://schemas.openxmlformats.org/officeDocument/2006/relationships/image" Target="../media/image1620.png"/><Relationship Id="rId10" Type="http://schemas.openxmlformats.org/officeDocument/2006/relationships/image" Target="../media/image1602.png"/><Relationship Id="rId19" Type="http://schemas.openxmlformats.org/officeDocument/2006/relationships/image" Target="../media/image1611.png"/><Relationship Id="rId4" Type="http://schemas.openxmlformats.org/officeDocument/2006/relationships/image" Target="../media/image1596.png"/><Relationship Id="rId9" Type="http://schemas.openxmlformats.org/officeDocument/2006/relationships/image" Target="../media/image1601.png"/><Relationship Id="rId14" Type="http://schemas.openxmlformats.org/officeDocument/2006/relationships/image" Target="../media/image1606.png"/><Relationship Id="rId22" Type="http://schemas.openxmlformats.org/officeDocument/2006/relationships/image" Target="../media/image1614.png"/><Relationship Id="rId27" Type="http://schemas.openxmlformats.org/officeDocument/2006/relationships/image" Target="../media/image1619.png"/><Relationship Id="rId30" Type="http://schemas.openxmlformats.org/officeDocument/2006/relationships/image" Target="../media/image162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9.png"/><Relationship Id="rId13" Type="http://schemas.openxmlformats.org/officeDocument/2006/relationships/image" Target="../media/image1634.png"/><Relationship Id="rId18" Type="http://schemas.openxmlformats.org/officeDocument/2006/relationships/image" Target="../media/image1639.png"/><Relationship Id="rId26" Type="http://schemas.openxmlformats.org/officeDocument/2006/relationships/image" Target="../media/image1647.png"/><Relationship Id="rId3" Type="http://schemas.openxmlformats.org/officeDocument/2006/relationships/image" Target="../media/image1624.png"/><Relationship Id="rId21" Type="http://schemas.openxmlformats.org/officeDocument/2006/relationships/image" Target="../media/image1642.png"/><Relationship Id="rId7" Type="http://schemas.openxmlformats.org/officeDocument/2006/relationships/image" Target="../media/image1628.png"/><Relationship Id="rId12" Type="http://schemas.openxmlformats.org/officeDocument/2006/relationships/image" Target="../media/image1633.png"/><Relationship Id="rId17" Type="http://schemas.openxmlformats.org/officeDocument/2006/relationships/image" Target="../media/image1638.png"/><Relationship Id="rId25" Type="http://schemas.openxmlformats.org/officeDocument/2006/relationships/image" Target="../media/image1646.png"/><Relationship Id="rId2" Type="http://schemas.openxmlformats.org/officeDocument/2006/relationships/image" Target="../media/image1623.png"/><Relationship Id="rId16" Type="http://schemas.openxmlformats.org/officeDocument/2006/relationships/image" Target="../media/image1637.png"/><Relationship Id="rId20" Type="http://schemas.openxmlformats.org/officeDocument/2006/relationships/image" Target="../media/image1641.png"/><Relationship Id="rId29" Type="http://schemas.openxmlformats.org/officeDocument/2006/relationships/image" Target="../media/image16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27.png"/><Relationship Id="rId11" Type="http://schemas.openxmlformats.org/officeDocument/2006/relationships/image" Target="../media/image1632.png"/><Relationship Id="rId24" Type="http://schemas.openxmlformats.org/officeDocument/2006/relationships/image" Target="../media/image1645.png"/><Relationship Id="rId5" Type="http://schemas.openxmlformats.org/officeDocument/2006/relationships/image" Target="../media/image1626.png"/><Relationship Id="rId15" Type="http://schemas.openxmlformats.org/officeDocument/2006/relationships/image" Target="../media/image1636.png"/><Relationship Id="rId23" Type="http://schemas.openxmlformats.org/officeDocument/2006/relationships/image" Target="../media/image1644.png"/><Relationship Id="rId28" Type="http://schemas.openxmlformats.org/officeDocument/2006/relationships/image" Target="../media/image1649.png"/><Relationship Id="rId10" Type="http://schemas.openxmlformats.org/officeDocument/2006/relationships/image" Target="../media/image1631.png"/><Relationship Id="rId19" Type="http://schemas.openxmlformats.org/officeDocument/2006/relationships/image" Target="../media/image1640.png"/><Relationship Id="rId4" Type="http://schemas.openxmlformats.org/officeDocument/2006/relationships/image" Target="../media/image1625.png"/><Relationship Id="rId9" Type="http://schemas.openxmlformats.org/officeDocument/2006/relationships/image" Target="../media/image1630.png"/><Relationship Id="rId14" Type="http://schemas.openxmlformats.org/officeDocument/2006/relationships/image" Target="../media/image1635.png"/><Relationship Id="rId22" Type="http://schemas.openxmlformats.org/officeDocument/2006/relationships/image" Target="../media/image1643.png"/><Relationship Id="rId27" Type="http://schemas.openxmlformats.org/officeDocument/2006/relationships/image" Target="../media/image1648.png"/><Relationship Id="rId30" Type="http://schemas.openxmlformats.org/officeDocument/2006/relationships/image" Target="../media/image165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8.png"/><Relationship Id="rId13" Type="http://schemas.openxmlformats.org/officeDocument/2006/relationships/image" Target="../media/image1663.png"/><Relationship Id="rId18" Type="http://schemas.openxmlformats.org/officeDocument/2006/relationships/image" Target="../media/image1668.png"/><Relationship Id="rId26" Type="http://schemas.openxmlformats.org/officeDocument/2006/relationships/image" Target="../media/image1676.png"/><Relationship Id="rId3" Type="http://schemas.openxmlformats.org/officeDocument/2006/relationships/image" Target="../media/image1653.png"/><Relationship Id="rId21" Type="http://schemas.openxmlformats.org/officeDocument/2006/relationships/image" Target="../media/image1671.png"/><Relationship Id="rId7" Type="http://schemas.openxmlformats.org/officeDocument/2006/relationships/image" Target="../media/image1657.png"/><Relationship Id="rId12" Type="http://schemas.openxmlformats.org/officeDocument/2006/relationships/image" Target="../media/image1662.png"/><Relationship Id="rId17" Type="http://schemas.openxmlformats.org/officeDocument/2006/relationships/image" Target="../media/image1667.png"/><Relationship Id="rId25" Type="http://schemas.openxmlformats.org/officeDocument/2006/relationships/image" Target="../media/image1675.png"/><Relationship Id="rId2" Type="http://schemas.openxmlformats.org/officeDocument/2006/relationships/image" Target="../media/image1652.png"/><Relationship Id="rId16" Type="http://schemas.openxmlformats.org/officeDocument/2006/relationships/image" Target="../media/image1666.png"/><Relationship Id="rId20" Type="http://schemas.openxmlformats.org/officeDocument/2006/relationships/image" Target="../media/image1670.png"/><Relationship Id="rId29" Type="http://schemas.openxmlformats.org/officeDocument/2006/relationships/image" Target="../media/image167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56.png"/><Relationship Id="rId11" Type="http://schemas.openxmlformats.org/officeDocument/2006/relationships/image" Target="../media/image1661.png"/><Relationship Id="rId24" Type="http://schemas.openxmlformats.org/officeDocument/2006/relationships/image" Target="../media/image1674.png"/><Relationship Id="rId5" Type="http://schemas.openxmlformats.org/officeDocument/2006/relationships/image" Target="../media/image1655.png"/><Relationship Id="rId15" Type="http://schemas.openxmlformats.org/officeDocument/2006/relationships/image" Target="../media/image1665.png"/><Relationship Id="rId23" Type="http://schemas.openxmlformats.org/officeDocument/2006/relationships/image" Target="../media/image1673.png"/><Relationship Id="rId28" Type="http://schemas.openxmlformats.org/officeDocument/2006/relationships/image" Target="../media/image1678.png"/><Relationship Id="rId10" Type="http://schemas.openxmlformats.org/officeDocument/2006/relationships/image" Target="../media/image1660.png"/><Relationship Id="rId19" Type="http://schemas.openxmlformats.org/officeDocument/2006/relationships/image" Target="../media/image1669.png"/><Relationship Id="rId4" Type="http://schemas.openxmlformats.org/officeDocument/2006/relationships/image" Target="../media/image1654.png"/><Relationship Id="rId9" Type="http://schemas.openxmlformats.org/officeDocument/2006/relationships/image" Target="../media/image1659.png"/><Relationship Id="rId14" Type="http://schemas.openxmlformats.org/officeDocument/2006/relationships/image" Target="../media/image1664.png"/><Relationship Id="rId22" Type="http://schemas.openxmlformats.org/officeDocument/2006/relationships/image" Target="../media/image1672.png"/><Relationship Id="rId27" Type="http://schemas.openxmlformats.org/officeDocument/2006/relationships/image" Target="../media/image1677.png"/><Relationship Id="rId30" Type="http://schemas.openxmlformats.org/officeDocument/2006/relationships/image" Target="../media/image1680.png"/></Relationships>
</file>

<file path=ppt/slides/_rels/slide5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92.png"/><Relationship Id="rId18" Type="http://schemas.openxmlformats.org/officeDocument/2006/relationships/image" Target="../media/image1697.png"/><Relationship Id="rId26" Type="http://schemas.openxmlformats.org/officeDocument/2006/relationships/image" Target="../media/image1705.png"/><Relationship Id="rId21" Type="http://schemas.openxmlformats.org/officeDocument/2006/relationships/image" Target="../media/image1700.png"/><Relationship Id="rId34" Type="http://schemas.openxmlformats.org/officeDocument/2006/relationships/image" Target="../media/image1713.png"/><Relationship Id="rId7" Type="http://schemas.openxmlformats.org/officeDocument/2006/relationships/image" Target="../media/image1686.png"/><Relationship Id="rId12" Type="http://schemas.openxmlformats.org/officeDocument/2006/relationships/image" Target="../media/image1691.png"/><Relationship Id="rId17" Type="http://schemas.openxmlformats.org/officeDocument/2006/relationships/image" Target="../media/image1696.png"/><Relationship Id="rId25" Type="http://schemas.openxmlformats.org/officeDocument/2006/relationships/image" Target="../media/image1704.png"/><Relationship Id="rId33" Type="http://schemas.openxmlformats.org/officeDocument/2006/relationships/image" Target="../media/image1712.png"/><Relationship Id="rId2" Type="http://schemas.openxmlformats.org/officeDocument/2006/relationships/image" Target="../media/image1681.png"/><Relationship Id="rId16" Type="http://schemas.openxmlformats.org/officeDocument/2006/relationships/image" Target="../media/image1695.png"/><Relationship Id="rId20" Type="http://schemas.openxmlformats.org/officeDocument/2006/relationships/image" Target="../media/image1699.png"/><Relationship Id="rId29" Type="http://schemas.openxmlformats.org/officeDocument/2006/relationships/image" Target="../media/image17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85.png"/><Relationship Id="rId11" Type="http://schemas.openxmlformats.org/officeDocument/2006/relationships/image" Target="../media/image1690.png"/><Relationship Id="rId24" Type="http://schemas.openxmlformats.org/officeDocument/2006/relationships/image" Target="../media/image1703.png"/><Relationship Id="rId32" Type="http://schemas.openxmlformats.org/officeDocument/2006/relationships/image" Target="../media/image1711.png"/><Relationship Id="rId37" Type="http://schemas.openxmlformats.org/officeDocument/2006/relationships/image" Target="../media/image1716.png"/><Relationship Id="rId5" Type="http://schemas.openxmlformats.org/officeDocument/2006/relationships/image" Target="../media/image1684.png"/><Relationship Id="rId15" Type="http://schemas.openxmlformats.org/officeDocument/2006/relationships/image" Target="../media/image1694.png"/><Relationship Id="rId23" Type="http://schemas.openxmlformats.org/officeDocument/2006/relationships/image" Target="../media/image1702.png"/><Relationship Id="rId28" Type="http://schemas.openxmlformats.org/officeDocument/2006/relationships/image" Target="../media/image1707.png"/><Relationship Id="rId36" Type="http://schemas.openxmlformats.org/officeDocument/2006/relationships/image" Target="../media/image1715.png"/><Relationship Id="rId10" Type="http://schemas.openxmlformats.org/officeDocument/2006/relationships/image" Target="../media/image1689.png"/><Relationship Id="rId19" Type="http://schemas.openxmlformats.org/officeDocument/2006/relationships/image" Target="../media/image1698.png"/><Relationship Id="rId31" Type="http://schemas.openxmlformats.org/officeDocument/2006/relationships/image" Target="../media/image1710.png"/><Relationship Id="rId4" Type="http://schemas.openxmlformats.org/officeDocument/2006/relationships/image" Target="../media/image1683.png"/><Relationship Id="rId9" Type="http://schemas.openxmlformats.org/officeDocument/2006/relationships/image" Target="../media/image1688.png"/><Relationship Id="rId14" Type="http://schemas.openxmlformats.org/officeDocument/2006/relationships/image" Target="../media/image1693.png"/><Relationship Id="rId22" Type="http://schemas.openxmlformats.org/officeDocument/2006/relationships/image" Target="../media/image1701.png"/><Relationship Id="rId27" Type="http://schemas.openxmlformats.org/officeDocument/2006/relationships/image" Target="../media/image1706.png"/><Relationship Id="rId30" Type="http://schemas.openxmlformats.org/officeDocument/2006/relationships/image" Target="../media/image1709.png"/><Relationship Id="rId35" Type="http://schemas.openxmlformats.org/officeDocument/2006/relationships/image" Target="../media/image1714.png"/><Relationship Id="rId8" Type="http://schemas.openxmlformats.org/officeDocument/2006/relationships/image" Target="../media/image1687.png"/><Relationship Id="rId3" Type="http://schemas.openxmlformats.org/officeDocument/2006/relationships/image" Target="../media/image168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3.png"/><Relationship Id="rId13" Type="http://schemas.openxmlformats.org/officeDocument/2006/relationships/image" Target="../media/image1728.png"/><Relationship Id="rId18" Type="http://schemas.openxmlformats.org/officeDocument/2006/relationships/image" Target="../media/image1733.png"/><Relationship Id="rId26" Type="http://schemas.openxmlformats.org/officeDocument/2006/relationships/image" Target="../media/image1741.png"/><Relationship Id="rId3" Type="http://schemas.openxmlformats.org/officeDocument/2006/relationships/image" Target="../media/image1718.png"/><Relationship Id="rId21" Type="http://schemas.openxmlformats.org/officeDocument/2006/relationships/image" Target="../media/image1736.png"/><Relationship Id="rId7" Type="http://schemas.openxmlformats.org/officeDocument/2006/relationships/image" Target="../media/image1722.png"/><Relationship Id="rId12" Type="http://schemas.openxmlformats.org/officeDocument/2006/relationships/image" Target="../media/image1727.png"/><Relationship Id="rId17" Type="http://schemas.openxmlformats.org/officeDocument/2006/relationships/image" Target="../media/image1732.png"/><Relationship Id="rId25" Type="http://schemas.openxmlformats.org/officeDocument/2006/relationships/image" Target="../media/image1740.png"/><Relationship Id="rId2" Type="http://schemas.openxmlformats.org/officeDocument/2006/relationships/image" Target="../media/image1717.png"/><Relationship Id="rId16" Type="http://schemas.openxmlformats.org/officeDocument/2006/relationships/image" Target="../media/image1731.png"/><Relationship Id="rId20" Type="http://schemas.openxmlformats.org/officeDocument/2006/relationships/image" Target="../media/image1735.png"/><Relationship Id="rId29" Type="http://schemas.openxmlformats.org/officeDocument/2006/relationships/image" Target="../media/image17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21.png"/><Relationship Id="rId11" Type="http://schemas.openxmlformats.org/officeDocument/2006/relationships/image" Target="../media/image1726.png"/><Relationship Id="rId24" Type="http://schemas.openxmlformats.org/officeDocument/2006/relationships/image" Target="../media/image1739.png"/><Relationship Id="rId5" Type="http://schemas.openxmlformats.org/officeDocument/2006/relationships/image" Target="../media/image1720.png"/><Relationship Id="rId15" Type="http://schemas.openxmlformats.org/officeDocument/2006/relationships/image" Target="../media/image1730.png"/><Relationship Id="rId23" Type="http://schemas.openxmlformats.org/officeDocument/2006/relationships/image" Target="../media/image1738.png"/><Relationship Id="rId28" Type="http://schemas.openxmlformats.org/officeDocument/2006/relationships/image" Target="../media/image1743.png"/><Relationship Id="rId10" Type="http://schemas.openxmlformats.org/officeDocument/2006/relationships/image" Target="../media/image1725.png"/><Relationship Id="rId19" Type="http://schemas.openxmlformats.org/officeDocument/2006/relationships/image" Target="../media/image1734.png"/><Relationship Id="rId4" Type="http://schemas.openxmlformats.org/officeDocument/2006/relationships/image" Target="../media/image1719.png"/><Relationship Id="rId9" Type="http://schemas.openxmlformats.org/officeDocument/2006/relationships/image" Target="../media/image1724.png"/><Relationship Id="rId14" Type="http://schemas.openxmlformats.org/officeDocument/2006/relationships/image" Target="../media/image1729.png"/><Relationship Id="rId22" Type="http://schemas.openxmlformats.org/officeDocument/2006/relationships/image" Target="../media/image1737.png"/><Relationship Id="rId27" Type="http://schemas.openxmlformats.org/officeDocument/2006/relationships/image" Target="../media/image1742.png"/><Relationship Id="rId30" Type="http://schemas.openxmlformats.org/officeDocument/2006/relationships/image" Target="../media/image1745.png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57.png"/><Relationship Id="rId18" Type="http://schemas.openxmlformats.org/officeDocument/2006/relationships/image" Target="../media/image1762.png"/><Relationship Id="rId26" Type="http://schemas.openxmlformats.org/officeDocument/2006/relationships/image" Target="../media/image1770.png"/><Relationship Id="rId21" Type="http://schemas.openxmlformats.org/officeDocument/2006/relationships/image" Target="../media/image1765.png"/><Relationship Id="rId34" Type="http://schemas.openxmlformats.org/officeDocument/2006/relationships/image" Target="../media/image1778.png"/><Relationship Id="rId7" Type="http://schemas.openxmlformats.org/officeDocument/2006/relationships/image" Target="../media/image1751.png"/><Relationship Id="rId12" Type="http://schemas.openxmlformats.org/officeDocument/2006/relationships/image" Target="../media/image1756.png"/><Relationship Id="rId17" Type="http://schemas.openxmlformats.org/officeDocument/2006/relationships/image" Target="../media/image1761.png"/><Relationship Id="rId25" Type="http://schemas.openxmlformats.org/officeDocument/2006/relationships/image" Target="../media/image1769.png"/><Relationship Id="rId33" Type="http://schemas.openxmlformats.org/officeDocument/2006/relationships/image" Target="../media/image1777.png"/><Relationship Id="rId2" Type="http://schemas.openxmlformats.org/officeDocument/2006/relationships/image" Target="../media/image1746.png"/><Relationship Id="rId16" Type="http://schemas.openxmlformats.org/officeDocument/2006/relationships/image" Target="../media/image1760.png"/><Relationship Id="rId20" Type="http://schemas.openxmlformats.org/officeDocument/2006/relationships/image" Target="../media/image1764.png"/><Relationship Id="rId29" Type="http://schemas.openxmlformats.org/officeDocument/2006/relationships/image" Target="../media/image17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50.png"/><Relationship Id="rId11" Type="http://schemas.openxmlformats.org/officeDocument/2006/relationships/image" Target="../media/image1755.png"/><Relationship Id="rId24" Type="http://schemas.openxmlformats.org/officeDocument/2006/relationships/image" Target="../media/image1768.png"/><Relationship Id="rId32" Type="http://schemas.openxmlformats.org/officeDocument/2006/relationships/image" Target="../media/image1776.png"/><Relationship Id="rId37" Type="http://schemas.openxmlformats.org/officeDocument/2006/relationships/image" Target="../media/image1781.png"/><Relationship Id="rId5" Type="http://schemas.openxmlformats.org/officeDocument/2006/relationships/image" Target="../media/image1749.png"/><Relationship Id="rId15" Type="http://schemas.openxmlformats.org/officeDocument/2006/relationships/image" Target="../media/image1759.png"/><Relationship Id="rId23" Type="http://schemas.openxmlformats.org/officeDocument/2006/relationships/image" Target="../media/image1767.png"/><Relationship Id="rId28" Type="http://schemas.openxmlformats.org/officeDocument/2006/relationships/image" Target="../media/image1772.png"/><Relationship Id="rId36" Type="http://schemas.openxmlformats.org/officeDocument/2006/relationships/image" Target="../media/image1780.png"/><Relationship Id="rId10" Type="http://schemas.openxmlformats.org/officeDocument/2006/relationships/image" Target="../media/image1754.png"/><Relationship Id="rId19" Type="http://schemas.openxmlformats.org/officeDocument/2006/relationships/image" Target="../media/image1763.png"/><Relationship Id="rId31" Type="http://schemas.openxmlformats.org/officeDocument/2006/relationships/image" Target="../media/image1775.png"/><Relationship Id="rId4" Type="http://schemas.openxmlformats.org/officeDocument/2006/relationships/image" Target="../media/image1748.png"/><Relationship Id="rId9" Type="http://schemas.openxmlformats.org/officeDocument/2006/relationships/image" Target="../media/image1753.png"/><Relationship Id="rId14" Type="http://schemas.openxmlformats.org/officeDocument/2006/relationships/image" Target="../media/image1758.png"/><Relationship Id="rId22" Type="http://schemas.openxmlformats.org/officeDocument/2006/relationships/image" Target="../media/image1766.png"/><Relationship Id="rId27" Type="http://schemas.openxmlformats.org/officeDocument/2006/relationships/image" Target="../media/image1771.png"/><Relationship Id="rId30" Type="http://schemas.openxmlformats.org/officeDocument/2006/relationships/image" Target="../media/image1774.png"/><Relationship Id="rId35" Type="http://schemas.openxmlformats.org/officeDocument/2006/relationships/image" Target="../media/image1779.png"/><Relationship Id="rId8" Type="http://schemas.openxmlformats.org/officeDocument/2006/relationships/image" Target="../media/image1752.png"/><Relationship Id="rId3" Type="http://schemas.openxmlformats.org/officeDocument/2006/relationships/image" Target="../media/image174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3.png"/><Relationship Id="rId2" Type="http://schemas.openxmlformats.org/officeDocument/2006/relationships/image" Target="../media/image178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85.png"/><Relationship Id="rId4" Type="http://schemas.openxmlformats.org/officeDocument/2006/relationships/image" Target="../media/image178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18" Type="http://schemas.openxmlformats.org/officeDocument/2006/relationships/image" Target="../media/image135.png"/><Relationship Id="rId26" Type="http://schemas.openxmlformats.org/officeDocument/2006/relationships/image" Target="../media/image143.png"/><Relationship Id="rId3" Type="http://schemas.openxmlformats.org/officeDocument/2006/relationships/image" Target="../media/image120.png"/><Relationship Id="rId21" Type="http://schemas.openxmlformats.org/officeDocument/2006/relationships/image" Target="../media/image138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17" Type="http://schemas.openxmlformats.org/officeDocument/2006/relationships/image" Target="../media/image134.png"/><Relationship Id="rId25" Type="http://schemas.openxmlformats.org/officeDocument/2006/relationships/image" Target="../media/image142.png"/><Relationship Id="rId2" Type="http://schemas.openxmlformats.org/officeDocument/2006/relationships/image" Target="../media/image119.png"/><Relationship Id="rId16" Type="http://schemas.openxmlformats.org/officeDocument/2006/relationships/image" Target="../media/image133.png"/><Relationship Id="rId20" Type="http://schemas.openxmlformats.org/officeDocument/2006/relationships/image" Target="../media/image137.png"/><Relationship Id="rId29" Type="http://schemas.openxmlformats.org/officeDocument/2006/relationships/image" Target="../media/image1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24" Type="http://schemas.openxmlformats.org/officeDocument/2006/relationships/image" Target="../media/image141.png"/><Relationship Id="rId5" Type="http://schemas.openxmlformats.org/officeDocument/2006/relationships/image" Target="../media/image122.png"/><Relationship Id="rId15" Type="http://schemas.openxmlformats.org/officeDocument/2006/relationships/image" Target="../media/image132.png"/><Relationship Id="rId23" Type="http://schemas.openxmlformats.org/officeDocument/2006/relationships/image" Target="../media/image140.png"/><Relationship Id="rId28" Type="http://schemas.openxmlformats.org/officeDocument/2006/relationships/image" Target="../media/image145.png"/><Relationship Id="rId10" Type="http://schemas.openxmlformats.org/officeDocument/2006/relationships/image" Target="../media/image127.png"/><Relationship Id="rId19" Type="http://schemas.openxmlformats.org/officeDocument/2006/relationships/image" Target="../media/image136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Relationship Id="rId22" Type="http://schemas.openxmlformats.org/officeDocument/2006/relationships/image" Target="../media/image139.png"/><Relationship Id="rId27" Type="http://schemas.openxmlformats.org/officeDocument/2006/relationships/image" Target="../media/image144.png"/><Relationship Id="rId30" Type="http://schemas.openxmlformats.org/officeDocument/2006/relationships/image" Target="../media/image147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2.png"/><Relationship Id="rId13" Type="http://schemas.openxmlformats.org/officeDocument/2006/relationships/image" Target="../media/image1797.png"/><Relationship Id="rId18" Type="http://schemas.openxmlformats.org/officeDocument/2006/relationships/image" Target="../media/image1802.png"/><Relationship Id="rId26" Type="http://schemas.openxmlformats.org/officeDocument/2006/relationships/image" Target="../media/image1810.png"/><Relationship Id="rId3" Type="http://schemas.openxmlformats.org/officeDocument/2006/relationships/image" Target="../media/image1787.png"/><Relationship Id="rId21" Type="http://schemas.openxmlformats.org/officeDocument/2006/relationships/image" Target="../media/image1805.png"/><Relationship Id="rId7" Type="http://schemas.openxmlformats.org/officeDocument/2006/relationships/image" Target="../media/image1791.png"/><Relationship Id="rId12" Type="http://schemas.openxmlformats.org/officeDocument/2006/relationships/image" Target="../media/image1796.png"/><Relationship Id="rId17" Type="http://schemas.openxmlformats.org/officeDocument/2006/relationships/image" Target="../media/image1801.png"/><Relationship Id="rId25" Type="http://schemas.openxmlformats.org/officeDocument/2006/relationships/image" Target="../media/image1809.png"/><Relationship Id="rId2" Type="http://schemas.openxmlformats.org/officeDocument/2006/relationships/image" Target="../media/image1786.png"/><Relationship Id="rId16" Type="http://schemas.openxmlformats.org/officeDocument/2006/relationships/image" Target="../media/image1800.png"/><Relationship Id="rId20" Type="http://schemas.openxmlformats.org/officeDocument/2006/relationships/image" Target="../media/image1804.png"/><Relationship Id="rId29" Type="http://schemas.openxmlformats.org/officeDocument/2006/relationships/image" Target="../media/image18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90.png"/><Relationship Id="rId11" Type="http://schemas.openxmlformats.org/officeDocument/2006/relationships/image" Target="../media/image1795.png"/><Relationship Id="rId24" Type="http://schemas.openxmlformats.org/officeDocument/2006/relationships/image" Target="../media/image1808.png"/><Relationship Id="rId5" Type="http://schemas.openxmlformats.org/officeDocument/2006/relationships/image" Target="../media/image1789.png"/><Relationship Id="rId15" Type="http://schemas.openxmlformats.org/officeDocument/2006/relationships/image" Target="../media/image1799.png"/><Relationship Id="rId23" Type="http://schemas.openxmlformats.org/officeDocument/2006/relationships/image" Target="../media/image1807.png"/><Relationship Id="rId28" Type="http://schemas.openxmlformats.org/officeDocument/2006/relationships/image" Target="../media/image1812.png"/><Relationship Id="rId10" Type="http://schemas.openxmlformats.org/officeDocument/2006/relationships/image" Target="../media/image1794.png"/><Relationship Id="rId19" Type="http://schemas.openxmlformats.org/officeDocument/2006/relationships/image" Target="../media/image1803.png"/><Relationship Id="rId4" Type="http://schemas.openxmlformats.org/officeDocument/2006/relationships/image" Target="../media/image1788.png"/><Relationship Id="rId9" Type="http://schemas.openxmlformats.org/officeDocument/2006/relationships/image" Target="../media/image1793.png"/><Relationship Id="rId14" Type="http://schemas.openxmlformats.org/officeDocument/2006/relationships/image" Target="../media/image1798.png"/><Relationship Id="rId22" Type="http://schemas.openxmlformats.org/officeDocument/2006/relationships/image" Target="../media/image1806.png"/><Relationship Id="rId27" Type="http://schemas.openxmlformats.org/officeDocument/2006/relationships/image" Target="../media/image1811.png"/><Relationship Id="rId30" Type="http://schemas.openxmlformats.org/officeDocument/2006/relationships/image" Target="../media/image18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13" Type="http://schemas.openxmlformats.org/officeDocument/2006/relationships/image" Target="../media/image159.png"/><Relationship Id="rId18" Type="http://schemas.openxmlformats.org/officeDocument/2006/relationships/image" Target="../media/image164.png"/><Relationship Id="rId26" Type="http://schemas.openxmlformats.org/officeDocument/2006/relationships/image" Target="../media/image172.png"/><Relationship Id="rId3" Type="http://schemas.openxmlformats.org/officeDocument/2006/relationships/image" Target="../media/image149.png"/><Relationship Id="rId21" Type="http://schemas.openxmlformats.org/officeDocument/2006/relationships/image" Target="../media/image167.png"/><Relationship Id="rId7" Type="http://schemas.openxmlformats.org/officeDocument/2006/relationships/image" Target="../media/image153.png"/><Relationship Id="rId12" Type="http://schemas.openxmlformats.org/officeDocument/2006/relationships/image" Target="../media/image158.png"/><Relationship Id="rId17" Type="http://schemas.openxmlformats.org/officeDocument/2006/relationships/image" Target="../media/image163.png"/><Relationship Id="rId25" Type="http://schemas.openxmlformats.org/officeDocument/2006/relationships/image" Target="../media/image171.png"/><Relationship Id="rId2" Type="http://schemas.openxmlformats.org/officeDocument/2006/relationships/image" Target="../media/image148.png"/><Relationship Id="rId16" Type="http://schemas.openxmlformats.org/officeDocument/2006/relationships/image" Target="../media/image162.png"/><Relationship Id="rId20" Type="http://schemas.openxmlformats.org/officeDocument/2006/relationships/image" Target="../media/image166.png"/><Relationship Id="rId29" Type="http://schemas.openxmlformats.org/officeDocument/2006/relationships/image" Target="../media/image17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2.png"/><Relationship Id="rId11" Type="http://schemas.openxmlformats.org/officeDocument/2006/relationships/image" Target="../media/image157.png"/><Relationship Id="rId24" Type="http://schemas.openxmlformats.org/officeDocument/2006/relationships/image" Target="../media/image170.png"/><Relationship Id="rId5" Type="http://schemas.openxmlformats.org/officeDocument/2006/relationships/image" Target="../media/image151.png"/><Relationship Id="rId15" Type="http://schemas.openxmlformats.org/officeDocument/2006/relationships/image" Target="../media/image161.png"/><Relationship Id="rId23" Type="http://schemas.openxmlformats.org/officeDocument/2006/relationships/image" Target="../media/image169.png"/><Relationship Id="rId28" Type="http://schemas.openxmlformats.org/officeDocument/2006/relationships/image" Target="../media/image174.png"/><Relationship Id="rId10" Type="http://schemas.openxmlformats.org/officeDocument/2006/relationships/image" Target="../media/image156.png"/><Relationship Id="rId19" Type="http://schemas.openxmlformats.org/officeDocument/2006/relationships/image" Target="../media/image165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Relationship Id="rId14" Type="http://schemas.openxmlformats.org/officeDocument/2006/relationships/image" Target="../media/image160.png"/><Relationship Id="rId22" Type="http://schemas.openxmlformats.org/officeDocument/2006/relationships/image" Target="../media/image168.png"/><Relationship Id="rId27" Type="http://schemas.openxmlformats.org/officeDocument/2006/relationships/image" Target="../media/image173.png"/><Relationship Id="rId30" Type="http://schemas.openxmlformats.org/officeDocument/2006/relationships/image" Target="../media/image17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13" Type="http://schemas.openxmlformats.org/officeDocument/2006/relationships/image" Target="../media/image188.png"/><Relationship Id="rId18" Type="http://schemas.openxmlformats.org/officeDocument/2006/relationships/image" Target="../media/image193.png"/><Relationship Id="rId26" Type="http://schemas.openxmlformats.org/officeDocument/2006/relationships/image" Target="../media/image201.png"/><Relationship Id="rId3" Type="http://schemas.openxmlformats.org/officeDocument/2006/relationships/image" Target="../media/image178.png"/><Relationship Id="rId21" Type="http://schemas.openxmlformats.org/officeDocument/2006/relationships/image" Target="../media/image196.png"/><Relationship Id="rId7" Type="http://schemas.openxmlformats.org/officeDocument/2006/relationships/image" Target="../media/image182.png"/><Relationship Id="rId12" Type="http://schemas.openxmlformats.org/officeDocument/2006/relationships/image" Target="../media/image187.png"/><Relationship Id="rId17" Type="http://schemas.openxmlformats.org/officeDocument/2006/relationships/image" Target="../media/image192.png"/><Relationship Id="rId25" Type="http://schemas.openxmlformats.org/officeDocument/2006/relationships/image" Target="../media/image200.png"/><Relationship Id="rId2" Type="http://schemas.openxmlformats.org/officeDocument/2006/relationships/image" Target="../media/image177.png"/><Relationship Id="rId16" Type="http://schemas.openxmlformats.org/officeDocument/2006/relationships/image" Target="../media/image191.png"/><Relationship Id="rId20" Type="http://schemas.openxmlformats.org/officeDocument/2006/relationships/image" Target="../media/image195.png"/><Relationship Id="rId29" Type="http://schemas.openxmlformats.org/officeDocument/2006/relationships/image" Target="../media/image20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24" Type="http://schemas.openxmlformats.org/officeDocument/2006/relationships/image" Target="../media/image199.png"/><Relationship Id="rId5" Type="http://schemas.openxmlformats.org/officeDocument/2006/relationships/image" Target="../media/image180.png"/><Relationship Id="rId15" Type="http://schemas.openxmlformats.org/officeDocument/2006/relationships/image" Target="../media/image190.png"/><Relationship Id="rId23" Type="http://schemas.openxmlformats.org/officeDocument/2006/relationships/image" Target="../media/image198.png"/><Relationship Id="rId28" Type="http://schemas.openxmlformats.org/officeDocument/2006/relationships/image" Target="../media/image203.png"/><Relationship Id="rId10" Type="http://schemas.openxmlformats.org/officeDocument/2006/relationships/image" Target="../media/image185.png"/><Relationship Id="rId19" Type="http://schemas.openxmlformats.org/officeDocument/2006/relationships/image" Target="../media/image194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Relationship Id="rId14" Type="http://schemas.openxmlformats.org/officeDocument/2006/relationships/image" Target="../media/image189.png"/><Relationship Id="rId22" Type="http://schemas.openxmlformats.org/officeDocument/2006/relationships/image" Target="../media/image197.png"/><Relationship Id="rId27" Type="http://schemas.openxmlformats.org/officeDocument/2006/relationships/image" Target="../media/image202.png"/><Relationship Id="rId30" Type="http://schemas.openxmlformats.org/officeDocument/2006/relationships/image" Target="../media/image20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13" Type="http://schemas.openxmlformats.org/officeDocument/2006/relationships/image" Target="../media/image216.png"/><Relationship Id="rId18" Type="http://schemas.openxmlformats.org/officeDocument/2006/relationships/image" Target="../media/image221.png"/><Relationship Id="rId3" Type="http://schemas.openxmlformats.org/officeDocument/2006/relationships/image" Target="../media/image206.png"/><Relationship Id="rId21" Type="http://schemas.openxmlformats.org/officeDocument/2006/relationships/image" Target="../media/image224.png"/><Relationship Id="rId7" Type="http://schemas.openxmlformats.org/officeDocument/2006/relationships/image" Target="../media/image210.png"/><Relationship Id="rId12" Type="http://schemas.openxmlformats.org/officeDocument/2006/relationships/image" Target="../media/image215.png"/><Relationship Id="rId17" Type="http://schemas.openxmlformats.org/officeDocument/2006/relationships/image" Target="../media/image22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9.png"/><Relationship Id="rId20" Type="http://schemas.openxmlformats.org/officeDocument/2006/relationships/image" Target="../media/image2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9.png"/><Relationship Id="rId11" Type="http://schemas.openxmlformats.org/officeDocument/2006/relationships/image" Target="../media/image214.png"/><Relationship Id="rId5" Type="http://schemas.openxmlformats.org/officeDocument/2006/relationships/image" Target="../media/image208.png"/><Relationship Id="rId15" Type="http://schemas.openxmlformats.org/officeDocument/2006/relationships/image" Target="../media/image218.png"/><Relationship Id="rId10" Type="http://schemas.openxmlformats.org/officeDocument/2006/relationships/image" Target="../media/image213.png"/><Relationship Id="rId19" Type="http://schemas.openxmlformats.org/officeDocument/2006/relationships/image" Target="../media/image222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Relationship Id="rId14" Type="http://schemas.openxmlformats.org/officeDocument/2006/relationships/image" Target="../media/image2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447631" y="3818350"/>
            <a:ext cx="8296421" cy="288131"/>
          </a:xfrm>
        </p:spPr>
        <p:txBody>
          <a:bodyPr/>
          <a:lstStyle/>
          <a:p>
            <a:r>
              <a:rPr lang="en-US"/>
              <a:t>Brand team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47631" y="3499396"/>
            <a:ext cx="8296421" cy="288131"/>
          </a:xfrm>
        </p:spPr>
        <p:txBody>
          <a:bodyPr/>
          <a:lstStyle/>
          <a:p>
            <a:r>
              <a:rPr lang="en-US" dirty="0"/>
              <a:t>askbrand@cisco.com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7631" y="4155926"/>
            <a:ext cx="8296421" cy="288131"/>
          </a:xfrm>
        </p:spPr>
        <p:txBody>
          <a:bodyPr/>
          <a:lstStyle/>
          <a:p>
            <a:r>
              <a:rPr lang="en-US"/>
              <a:t>October 2016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41427" y="2174844"/>
            <a:ext cx="8302625" cy="299001"/>
          </a:xfrm>
        </p:spPr>
        <p:txBody>
          <a:bodyPr/>
          <a:lstStyle/>
          <a:p>
            <a:r>
              <a:rPr lang="en-US" dirty="0"/>
              <a:t>All of our device icons, in one convenient file. </a:t>
            </a:r>
            <a:br>
              <a:rPr lang="en-US" dirty="0"/>
            </a:br>
            <a:r>
              <a:rPr lang="en-US" dirty="0"/>
              <a:t>For AI versions, please go to bx.cisco.com </a:t>
            </a:r>
            <a:br>
              <a:rPr lang="en-US" dirty="0"/>
            </a:br>
            <a:r>
              <a:rPr lang="en-US" dirty="0"/>
              <a:t>to the individual icon downloads. 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22663" y="1530114"/>
            <a:ext cx="8340152" cy="644730"/>
          </a:xfrm>
        </p:spPr>
        <p:txBody>
          <a:bodyPr/>
          <a:lstStyle/>
          <a:p>
            <a:r>
              <a:rPr lang="en-US" dirty="0"/>
              <a:t>Icon Library</a:t>
            </a:r>
          </a:p>
        </p:txBody>
      </p:sp>
    </p:spTree>
    <p:extLst>
      <p:ext uri="{BB962C8B-B14F-4D97-AF65-F5344CB8AC3E}">
        <p14:creationId xmlns:p14="http://schemas.microsoft.com/office/powerpoint/2010/main" val="3208403922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AXP</a:t>
            </a:r>
          </a:p>
        </p:txBody>
      </p:sp>
      <p:pic>
        <p:nvPicPr>
          <p:cNvPr id="5122" name="Picture 2" descr="C:\Users\ecoffey\AppData\Local\Temp\Rar$DRa0.565\30006_Device_AXP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663" y="132355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ecoffey\AppData\Local\Temp\Rar$DRa0.565\30006_Device_AXP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663" y="149359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ecoffey\AppData\Local\Temp\Rar$DRa0.565\30006_Device_AXP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ecoffey\AppData\Local\Temp\Rar$DRa0.565\30006_Device_AXP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712" y="132355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ecoffey\AppData\Local\Temp\Rar$DRa0.565\30006_Device_AXP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989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C:\Users\ecoffey\AppData\Local\Temp\Rar$DRa0.565\30006_Device_AXP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87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:\Users\ecoffey\AppData\Local\Temp\Rar$DRa0.565\30006_Device_AXP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791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C:\Users\ecoffey\AppData\Local\Temp\Rar$DRa0.565\30006_Device_AXP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791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C:\Users\ecoffey\AppData\Local\Temp\Rar$DRa0.565\30006_Device_AXP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445471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1" name="Picture 11" descr="C:\Users\ecoffey\AppData\Local\Temp\Rar$DRa0.565\30006_Device_AXP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791" y="170367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C:\Users\ecoffey\AppData\Local\Temp\Rar$DRa0.565\30006_Device_AXP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92" y="132956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3" name="Picture 13" descr="C:\Users\ecoffey\AppData\Local\Temp\Rar$DRa0.565\30006_Device_AXP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92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C:\Users\ecoffey\AppData\Local\Temp\Rar$DRa0.565\30006_Device_AXP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C:\Users\ecoffey\AppData\Local\Temp\Rar$DRa0.565\30006_Device_AXP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12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C:\Users\ecoffey\AppData\Local\Temp\Rar$DRa0.565\30006_Device_AXP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6311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C:\Users\ecoffey\AppData\Local\Temp\Rar$DRa0.565\30006_Device_AXP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7166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C:\Users\ecoffey\AppData\Local\Temp\Rar$DRa0.565\30006_Device_AXP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C:\Users\ecoffey\AppData\Local\Temp\Rar$DRa0.565\30006_Device_AXP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6311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C:\Users\ecoffey\AppData\Local\Temp\Rar$DRa0.565\30006_Device_AXP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6785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C:\Users\ecoffey\AppData\Local\Temp\Rar$DRa0.565\30006_Device_AXP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C:\Users\ecoffey\AppData\Local\Temp\Rar$DRa0.565\30006_Device_AXP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791" y="283143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3" name="Picture 23" descr="C:\Users\ecoffey\AppData\Local\Temp\Rar$DRa0.565\30006_Device_AXP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624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 descr="C:\Users\ecoffey\AppData\Local\Temp\Rar$DRa0.565\30006_Device_AXP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64474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5" name="Picture 25" descr="C:\Users\ecoffey\AppData\Local\Temp\Rar$DRa0.565\30006_Device_AXP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863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26" descr="C:\Users\ecoffey\AppData\Local\Temp\Rar$DRa0.565\30006_Device_AXP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83952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7" name="Picture 27" descr="C:\Users\ecoffey\AppData\Local\Temp\Rar$DRa0.565\30006_Device_AXP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0624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 descr="C:\Users\ecoffey\AppData\Local\Temp\Rar$DRa0.565\30006_Device_AXP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9" name="Picture 29" descr="C:\Users\ecoffey\AppData\Local\Temp\Rar$DRa0.565\30006_Device_AXP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0" name="Picture 30" descr="C:\Users\ecoffey\AppData\Local\Temp\Rar$DRa0.565\30006_Device_AXP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5" descr="C:\Users\ecoffey\AppData\Local\Temp\Rar$DRa0.565\30006_Device_AXP_minor_16.png"/>
          <p:cNvPicPr>
            <a:picLocks noChangeAspect="1" noChangeArrowheads="1"/>
          </p:cNvPicPr>
          <p:nvPr/>
        </p:nvPicPr>
        <p:blipFill>
          <a:blip r:embed="rId1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952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6" descr="C:\Users\ecoffey\AppData\Local\Temp\Rar$DRa0.565\30006_Device_AXP_minor_24.png"/>
          <p:cNvPicPr>
            <a:picLocks noChangeAspect="1" noChangeArrowheads="1"/>
          </p:cNvPicPr>
          <p:nvPr/>
        </p:nvPicPr>
        <p:blipFill>
          <a:blip r:embed="rId16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28852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7" descr="C:\Users\ecoffey\AppData\Local\Temp\Rar$DRa0.565\30006_Device_AXP_minor_64.png"/>
          <p:cNvPicPr>
            <a:picLocks noChangeAspect="1" noChangeArrowheads="1"/>
          </p:cNvPicPr>
          <p:nvPr/>
        </p:nvPicPr>
        <p:blipFill>
          <a:blip r:embed="rId1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309375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468570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Broadband Router</a:t>
            </a:r>
          </a:p>
        </p:txBody>
      </p:sp>
      <p:pic>
        <p:nvPicPr>
          <p:cNvPr id="6146" name="Picture 2" descr="C:\Users\ecoffey\AppData\Local\Temp\Rar$DRa0.700\30007_Device_broadband_rout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446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ecoffey\AppData\Local\Temp\Rar$DRa0.700\30007_Device_broadband_rout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0643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ecoffey\AppData\Local\Temp\Rar$DRa0.700\30007_Device_broadband_rout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2272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ecoffey\AppData\Local\Temp\Rar$DRa0.700\30007_Device_broadband_rout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27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ecoffey\AppData\Local\Temp\Rar$DRa0.700\30007_Device_broadband_rout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727" y="149439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C:\Users\ecoffey\AppData\Local\Temp\Rar$DRa0.700\30007_Device_broadband_rout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:\Users\ecoffey\AppData\Local\Temp\Rar$DRa0.700\30007_Device_broadband_rout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641" y="137548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C:\Users\ecoffey\AppData\Local\Temp\Rar$DRa0.700\30007_Device_broadband_rout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823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C:\Users\ecoffey\AppData\Local\Temp\Rar$DRa0.700\30007_Device_broadband_rout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68783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 descr="C:\Users\ecoffey\AppData\Local\Temp\Rar$DRa0.700\30007_Device_broadband_rout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776" y="17197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C:\Users\ecoffey\AppData\Local\Temp\Rar$DRa0.700\30007_Device_broadband_rout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7" name="Picture 13" descr="C:\Users\ecoffey\AppData\Local\Temp\Rar$DRa0.700\30007_Device_broadband_rout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695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C:\Users\ecoffey\AppData\Local\Temp\Rar$DRa0.700\30007_Device_broadband_rout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197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9" name="Picture 15" descr="C:\Users\ecoffey\AppData\Local\Temp\Rar$DRa0.700\30007_Device_broadband_rout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70650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C:\Users\ecoffey\AppData\Local\Temp\Rar$DRa0.700\30007_Device_broadband_rout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735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1" name="Picture 17" descr="C:\Users\ecoffey\AppData\Local\Temp\Rar$DRa0.700\30007_Device_broadband_rout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94" y="309632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C:\Users\ecoffey\AppData\Local\Temp\Rar$DRa0.700\30007_Device_broadband_rout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0650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3" name="Picture 19" descr="C:\Users\ecoffey\AppData\Local\Temp\Rar$DRa0.700\30007_Device_broadband_rout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735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C:\Users\ecoffey\AppData\Local\Temp\Rar$DRa0.700\30007_Device_broadband_rout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654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5" name="Picture 21" descr="C:\Users\ecoffey\AppData\Local\Temp\Rar$DRa0.700\30007_Device_broadband_rout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823" y="272154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C:\Users\ecoffey\AppData\Local\Temp\Rar$DRa0.700\30007_Device_broadband_rout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776" y="28825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7" name="Picture 23" descr="C:\Users\ecoffey\AppData\Local\Temp\Rar$DRa0.700\30007_Device_broadband_rout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9632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8" name="Picture 24" descr="C:\Users\ecoffey\AppData\Local\Temp\Rar$DRa0.700\30007_Device_broadband_rout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863" y="267822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9" name="Picture 25" descr="C:\Users\ecoffey\AppData\Local\Temp\Rar$DRa0.700\30007_Device_broadband_rout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863" y="28434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0" name="Picture 26" descr="C:\Users\ecoffey\AppData\Local\Temp\Rar$DRa0.700\30007_Device_broadband_rout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85305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1" name="Picture 27" descr="C:\Users\ecoffey\AppData\Local\Temp\Rar$DRa0.700\30007_Device_broadband_rout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0624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2" name="Picture 28" descr="C:\Users\ecoffey\AppData\Local\Temp\Rar$DRa0.700\30007_Device_broadband_rout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3" name="Picture 29" descr="C:\Users\ecoffey\AppData\Local\Temp\Rar$DRa0.700\30007_Device_broadband_rout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4" name="Picture 30" descr="C:\Users\ecoffey\AppData\Local\Temp\Rar$DRa0.700\30007_Device_broadband_rout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C:\Users\ecoffey\AppData\Local\Temp\Rar$DRa0.700\30007_Device_broadband_router_unknown_16.png"/>
          <p:cNvPicPr>
            <a:picLocks noChangeAspect="1" noChangeArrowheads="1"/>
          </p:cNvPicPr>
          <p:nvPr/>
        </p:nvPicPr>
        <p:blipFill>
          <a:blip r:embed="rId18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9" descr="C:\Users\ecoffey\AppData\Local\Temp\Rar$DRa0.700\30007_Device_broadband_router_unknown_24.png"/>
          <p:cNvPicPr>
            <a:picLocks noChangeAspect="1" noChangeArrowheads="1"/>
          </p:cNvPicPr>
          <p:nvPr/>
        </p:nvPicPr>
        <p:blipFill>
          <a:blip r:embed="rId19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828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0" descr="C:\Users\ecoffey\AppData\Local\Temp\Rar$DRa0.700\30007_Device_broadband_router_unknown_64.png"/>
          <p:cNvPicPr>
            <a:picLocks noChangeAspect="1" noChangeArrowheads="1"/>
          </p:cNvPicPr>
          <p:nvPr/>
        </p:nvPicPr>
        <p:blipFill>
          <a:blip r:embed="rId20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470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741289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Manager</a:t>
            </a:r>
          </a:p>
        </p:txBody>
      </p:sp>
      <p:pic>
        <p:nvPicPr>
          <p:cNvPr id="7170" name="Picture 2" descr="C:\Users\ecoffey\AppData\Local\Temp\Rar$DRa0.138\30008_Device_call_manag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439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ecoffey\AppData\Local\Temp\Rar$DRa0.138\30008_Device_call_manag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925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ecoffey\AppData\Local\Temp\Rar$DRa0.138\30008_Device_call_manag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7061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ecoffey\AppData\Local\Temp\Rar$DRa0.138\30008_Device_call_manag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561" y="14439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ecoffey\AppData\Local\Temp\Rar$DRa0.138\30008_Device_call_manag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529" y="15925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ecoffey\AppData\Local\Temp\Rar$DRa0.138\30008_Device_call_manag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7061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:\Users\ecoffey\AppData\Local\Temp\Rar$DRa0.138\30008_Device_call_manag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728" y="14439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C:\Users\ecoffey\AppData\Local\Temp\Rar$DRa0.138\30008_Device_call_manag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728" y="15925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C:\Users\ecoffey\AppData\Local\Temp\Rar$DRa0.138\30008_Device_call_manag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50495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9" name="Picture 11" descr="C:\Users\ecoffey\AppData\Local\Temp\Rar$DRa0.138\30008_Device_call_manag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7061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C:\Users\ecoffey\AppData\Local\Temp\Rar$DRa0.138\30008_Device_call_manag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89" y="14439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1" name="Picture 13" descr="C:\Users\ecoffey\AppData\Local\Temp\Rar$DRa0.138\30008_Device_call_manag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925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C:\Users\ecoffey\AppData\Local\Temp\Rar$DRa0.138\30008_Device_call_manag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89" y="177061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3" name="Picture 15" descr="C:\Users\ecoffey\AppData\Local\Temp\Rar$DRa0.138\30008_Device_call_manag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91" y="28430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C:\Users\ecoffey\AppData\Local\Temp\Rar$DRa0.138\30008_Device_call_manag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91" y="299764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5" name="Picture 17" descr="C:\Users\ecoffey\AppData\Local\Temp\Rar$DRa0.138\30008_Device_call_manag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C:\Users\ecoffey\AppData\Local\Temp\Rar$DRa0.138\30008_Device_call_manag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561" y="28430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7" name="Picture 19" descr="C:\Users\ecoffey\AppData\Local\Temp\Rar$DRa0.138\30008_Device_call_manag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0529" y="299764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 descr="C:\Users\ecoffey\AppData\Local\Temp\Rar$DRa0.138\30008_Device_call_manag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9" name="Picture 21" descr="C:\Users\ecoffey\AppData\Local\Temp\Rar$DRa0.138\30008_Device_call_manag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430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 descr="C:\Users\ecoffey\AppData\Local\Temp\Rar$DRa0.138\30008_Device_call_manag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9764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1" name="Picture 23" descr="C:\Users\ecoffey\AppData\Local\Temp\Rar$DRa0.138\30008_Device_call_manag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2" name="Picture 24" descr="C:\Users\ecoffey\AppData\Local\Temp\Rar$DRa0.138\30008_Device_call_manag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919" y="28430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3" name="Picture 25" descr="C:\Users\ecoffey\AppData\Local\Temp\Rar$DRa0.138\30008_Device_call_manag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919" y="299764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4" name="Picture 26" descr="C:\Users\ecoffey\AppData\Local\Temp\Rar$DRa0.138\30008_Device_call_manag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476" y="289903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5" name="Picture 27" descr="C:\Users\ecoffey\AppData\Local\Temp\Rar$DRa0.138\30008_Device_call_manag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16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6" name="Picture 28" descr="C:\Users\ecoffey\AppData\Local\Temp\Rar$DRa0.138\30008_Device_call_manag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998" y="14439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7" name="Picture 29" descr="C:\Users\ecoffey\AppData\Local\Temp\Rar$DRa0.138\30008_Device_call_manag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998" y="15925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8" name="Picture 30" descr="C:\Users\ecoffey\AppData\Local\Temp\Rar$DRa0.138\30008_Device_call_manag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C:\Users\ecoffey\AppData\Local\Temp\Rar$DRa0.138\30008_Device_call_manager_unknown_16.png"/>
          <p:cNvPicPr>
            <a:picLocks noChangeAspect="1" noChangeArrowheads="1"/>
          </p:cNvPicPr>
          <p:nvPr/>
        </p:nvPicPr>
        <p:blipFill>
          <a:blip r:embed="rId18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89" y="28597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9" descr="C:\Users\ecoffey\AppData\Local\Temp\Rar$DRa0.138\30008_Device_call_manager_unknown_24.png"/>
          <p:cNvPicPr>
            <a:picLocks noChangeAspect="1" noChangeArrowheads="1"/>
          </p:cNvPicPr>
          <p:nvPr/>
        </p:nvPicPr>
        <p:blipFill>
          <a:blip r:embed="rId19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457" y="301441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0" descr="C:\Users\ecoffey\AppData\Local\Temp\Rar$DRa0.138\30008_Device_call_manager_unknown_64.png"/>
          <p:cNvPicPr>
            <a:picLocks noChangeAspect="1" noChangeArrowheads="1"/>
          </p:cNvPicPr>
          <p:nvPr/>
        </p:nvPicPr>
        <p:blipFill>
          <a:blip r:embed="rId20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6458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596629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Catalyst 4500E Unified Access</a:t>
            </a:r>
          </a:p>
        </p:txBody>
      </p:sp>
      <p:pic>
        <p:nvPicPr>
          <p:cNvPr id="82946" name="Picture 2" descr="C:\Users\ecoffey\AppData\Local\Temp\Rar$DRa0.035\Catalyst 4500E Unified Access\Png_64_24_16\Admindown\Catalyst-4500E-Unified-Access_16_admind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4202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47" name="Picture 3" descr="C:\Users\ecoffey\AppData\Local\Temp\Rar$DRa0.035\Catalyst 4500E Unified Access\Png_64_24_16\Admindown\Catalyst-4500E-Unified-Access_24_admindow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8325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48" name="Picture 4" descr="C:\Users\ecoffey\AppData\Local\Temp\Rar$DRa0.035\Catalyst 4500E Unified Access\Png_64_24_16\Admindown\Catalyst-4500E-Unified-Access_64_admindow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56" y="170299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49" name="Picture 5" descr="C:\Users\ecoffey\AppData\Local\Temp\Rar$DRa0.845\Catalyst 4500E Unified Access\Png_64_24_16\Critical\Catalyst-4500E-Unified-Access_16_critical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958" y="131299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50" name="Picture 6" descr="C:\Users\ecoffey\AppData\Local\Temp\Rar$DRa0.845\Catalyst 4500E Unified Access\Png_64_24_16\Critical\Catalyst-4500E-Unified-Access_24_critica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478" y="148325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51" name="Picture 7" descr="C:\Users\ecoffey\AppData\Local\Temp\Rar$DRa0.845\Catalyst 4500E Unified Access\Png_64_24_16\Critical\Catalyst-4500E-Unified-Access_64_critical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335" y="170058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52" name="Picture 8" descr="C:\Users\ecoffey\AppData\Local\Temp\Rar$DRa0.126\Catalyst 4500E Unified Access\Png_64_24_16\Default\Catalyst-4500E-Unified-Access_16_default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31299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53" name="Picture 9" descr="C:\Users\ecoffey\AppData\Local\Temp\Rar$DRa0.126\Catalyst 4500E Unified Access\Png_64_24_16\Default\Catalyst-4500E-Unified-Access_24_default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6015" y="146796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54" name="Picture 10" descr="C:\Users\ecoffey\AppData\Local\Temp\Rar$DRa0.126\Catalyst 4500E Unified Access\Png_64_24_16\Default\Catalyst-4500E-Unified-Access_64_default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9918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55" name="Picture 11" descr="C:\Users\ecoffey\AppData\Local\Temp\Rar$DRa0.375\Catalyst 4500E Unified Access\Png_64_24_16\Major\Catalyst-4500E-Unified-Access_16_major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1969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56" name="Picture 12" descr="C:\Users\ecoffey\AppData\Local\Temp\Rar$DRa0.375\Catalyst 4500E Unified Access\Png_64_24_16\Major\Catalyst-4500E-Unified-Access_24_major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636" y="146796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57" name="Picture 13" descr="C:\Users\ecoffey\AppData\Local\Temp\Rar$DRa0.375\Catalyst 4500E Unified Access\Png_64_24_16\Major\Catalyst-4500E-Unified-Access_64_major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76" y="170058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58" name="Picture 14" descr="C:\Users\ecoffey\AppData\Local\Temp\Rar$DRa0.786\Catalyst 4500E Unified Access\Png_64_24_16\Minor\Catalyst-4500E-Unified-Access_16_minor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96" y="267918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59" name="Picture 15" descr="C:\Users\ecoffey\AppData\Local\Temp\Rar$DRa0.786\Catalyst 4500E Unified Access\Png_64_24_16\Minor\Catalyst-4500E-Unified-Access_24_minor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84032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60" name="Picture 16" descr="C:\Users\ecoffey\AppData\Local\Temp\Rar$DRa0.786\Catalyst 4500E Unified Access\Png_64_24_16\Minor\Catalyst-4500E-Unified-Access_64_minor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5990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61" name="Picture 17" descr="C:\Users\ecoffey\AppData\Local\Temp\Rar$DRa0.223\Catalyst 4500E Unified Access\Png_64_24_16\Normal\Catalyst-4500E-Unified-Access_16_normal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67918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62" name="Picture 18" descr="C:\Users\ecoffey\AppData\Local\Temp\Rar$DRa0.223\Catalyst 4500E Unified Access\Png_64_24_16\Normal\Catalyst-4500E-Unified-Access_24_normal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84032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63" name="Picture 19" descr="C:\Users\ecoffey\AppData\Local\Temp\Rar$DRa0.223\Catalyst 4500E Unified Access\Png_64_24_16\Normal\Catalyst-4500E-Unified-Access_64_normal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5207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64" name="Picture 20" descr="C:\Users\ecoffey\AppData\Local\Temp\Rar$DRa1.219\Catalyst 4500E Unified Access\Png_64_24_16\Unknown\Catalyst-4500E-Unified-Access_16_unknown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998" y="266088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65" name="Picture 21" descr="C:\Users\ecoffey\AppData\Local\Temp\Rar$DRa1.219\Catalyst 4500E Unified Access\Png_64_24_16\Unknown\Catalyst-4500E-Unified-Access_24_unknown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335" y="282101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66" name="Picture 22" descr="C:\Users\ecoffey\AppData\Local\Temp\Rar$DRa1.219\Catalyst 4500E Unified Access\Png_64_24_16\Unknown\Catalyst-4500E-Unified-Access_64_unknown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5990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67" name="Picture 23" descr="C:\Users\ecoffey\AppData\Local\Temp\Rar$DRa1.993\Catalyst 4500E Unified Access\Png_64_24_16\Unmanaged\Catalyst-4500E-Unified-Access_16_unmanaged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68" name="Picture 24" descr="C:\Users\ecoffey\AppData\Local\Temp\Rar$DRa1.993\Catalyst 4500E Unified Access\Png_64_24_16\Unmanaged\Catalyst-4500E-Unified-Access_24_unmanaged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2101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69" name="Picture 25" descr="C:\Users\ecoffey\AppData\Local\Temp\Rar$DRa1.993\Catalyst 4500E Unified Access\Png_64_24_16\Unmanaged\Catalyst-4500E-Unified-Access_64_unmanaged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5990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70" name="Picture 26" descr="C:\Users\ecoffey\AppData\Local\Temp\Rar$DRa0.829\Catalyst 4500E Unified Access\Png_64_24_16\Unreachable\Catalyst-4500E-Unified-Access_16_unreachable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635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71" name="Picture 27" descr="C:\Users\ecoffey\AppData\Local\Temp\Rar$DRa0.829\Catalyst 4500E Unified Access\Png_64_24_16\Unreachable\Catalyst-4500E-Unified-Access_24_unreachable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296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72" name="Picture 28" descr="C:\Users\ecoffey\AppData\Local\Temp\Rar$DRa0.829\Catalyst 4500E Unified Access\Png_64_24_16\Unreachable\Catalyst-4500E-Unified-Access_64_unreachable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514" y="305448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73" name="Picture 29" descr="C:\Users\ecoffey\AppData\Local\Temp\Rar$DRa0.113\Catalyst 4500E Unified Access\Png_64_24_16\Warning\Catalyst-4500E-Unified-Access_16_warning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1969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74" name="Picture 30" descr="C:\Users\ecoffey\AppData\Local\Temp\Rar$DRa0.113\Catalyst 4500E Unified Access\Png_64_24_16\Warning\Catalyst-4500E-Unified-Access_24_warning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6796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75" name="Picture 31" descr="C:\Users\ecoffey\AppData\Local\Temp\Rar$DRa0.113\Catalyst 4500E Unified Access\Png_64_24_16\Warning\Catalyst-4500E-Unified-Access_64_warning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69918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76" name="Picture 32" descr="C:\Users\ecoffey\AppData\Local\Temp\Rar$DRa0.739\Catalyst 4500E Unified Access\Png_256\Catalyst 4500E Unified Access_256_admindown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186" y="555526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77" name="Picture 33" descr="C:\Users\ecoffey\AppData\Local\Temp\Rar$DRa0.739\Catalyst 4500E Unified Access\Png_256\Catalyst 4500E Unified Access_256_critical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235" y="695309"/>
            <a:ext cx="1968254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78" name="Picture 34" descr="C:\Users\ecoffey\AppData\Local\Temp\Rar$DRa0.739\Catalyst 4500E Unified Access\Png_256\Catalyst 4500E Unified Access_256_default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287" y="847791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79" name="Picture 35" descr="C:\Users\ecoffey\AppData\Local\Temp\Rar$DRa0.739\Catalyst 4500E Unified Access\Png_256\Catalyst 4500E Unified Access_256_major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339" y="987574"/>
            <a:ext cx="1968254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80" name="Picture 36" descr="C:\Users\ecoffey\AppData\Local\Temp\Rar$DRa0.739\Catalyst 4500E Unified Access\Png_256\Catalyst 4500E Unified Access_256_minor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391" y="1140056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81" name="Picture 37" descr="C:\Users\ecoffey\AppData\Local\Temp\Rar$DRa0.739\Catalyst 4500E Unified Access\Png_256\Catalyst 4500E Unified Access_256_normal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443" y="1279839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82" name="Picture 38" descr="C:\Users\ecoffey\AppData\Local\Temp\Rar$DRa0.739\Catalyst 4500E Unified Access\Png_256\Catalyst 4500E Unified Access_256_unknown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495" y="1419622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83" name="Picture 39" descr="C:\Users\ecoffey\AppData\Local\Temp\Rar$DRa0.739\Catalyst 4500E Unified Access\Png_256\Catalyst 4500E Unified Access_256_unmanaged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547" y="1559405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84" name="Picture 40" descr="C:\Users\ecoffey\AppData\Local\Temp\Rar$DRa0.739\Catalyst 4500E Unified Access\Png_256\Catalyst 4500E Unified Access_256_unreachable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599" y="1699188"/>
            <a:ext cx="1968254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985" name="Picture 41" descr="C:\Users\ecoffey\AppData\Local\Temp\Rar$DRa0.739\Catalyst 4500E Unified Access\Png_256\Catalyst 4500E Unified Access_256_warning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651" y="1851670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050942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</a:t>
            </a:r>
            <a:r>
              <a:rPr lang="en-US" dirty="0" err="1"/>
              <a:t>MediaSense</a:t>
            </a:r>
            <a:endParaRPr lang="en-US" dirty="0"/>
          </a:p>
        </p:txBody>
      </p:sp>
      <p:pic>
        <p:nvPicPr>
          <p:cNvPr id="89090" name="Picture 2" descr="C:\Users\ecoffey\AppData\Local\Temp\Rar$DRa0.169\New Icon for Cisco MediaSense\Png_64_24_16\ Major\Cisco-MediaSense_major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672" y="25107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1" name="Picture 3" descr="C:\Users\ecoffey\AppData\Local\Temp\Rar$DRa0.169\New Icon for Cisco MediaSense\Png_64_24_16\ Major\Cisco-MediaSense_major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192" y="248031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2" name="Picture 4" descr="C:\Users\ecoffey\AppData\Local\Temp\Rar$DRa0.169\New Icon for Cisco MediaSense\Png_64_24_16\ Major\Cisco-MediaSense_major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3" name="Picture 5" descr="C:\Users\ecoffey\AppData\Local\Temp\Rar$DRa0.883\New Icon for Cisco MediaSense\Png_64_24_16\Admindown\Cisco-MediaSense_admindown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672" y="25107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4" name="Picture 6" descr="C:\Users\ecoffey\AppData\Local\Temp\Rar$DRa0.883\New Icon for Cisco MediaSense\Png_64_24_16\Admindown\Cisco-MediaSense_admindown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192" y="248031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5" name="Picture 7" descr="C:\Users\ecoffey\AppData\Local\Temp\Rar$DRa0.883\New Icon for Cisco MediaSense\Png_64_24_16\Admindown\Cisco-MediaSense_admindown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6" name="Picture 8" descr="C:\Users\ecoffey\AppData\Local\Temp\Rar$DRa0.026\New Icon for Cisco MediaSense\Png_64_24_16\Critical\Cisco-MediaSense_critical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672" y="25107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7" name="Picture 9" descr="C:\Users\ecoffey\AppData\Local\Temp\Rar$DRa0.026\New Icon for Cisco MediaSense\Png_64_24_16\Critical\Cisco-MediaSense_critical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192" y="248031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8" name="Picture 10" descr="C:\Users\ecoffey\AppData\Local\Temp\Rar$DRa0.026\New Icon for Cisco MediaSense\Png_64_24_16\Critical\Cisco-MediaSense_critical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777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099" name="Picture 11" descr="C:\Users\ecoffey\AppData\Local\Temp\Rar$DRa0.355\New Icon for Cisco MediaSense\Png_64_24_16\Default\Cisco-MediaSense_default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311" y="13442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00" name="Picture 12" descr="C:\Users\ecoffey\AppData\Local\Temp\Rar$DRa0.355\New Icon for Cisco MediaSense\Png_64_24_16\Default\Cisco-MediaSense_default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311" y="148554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01" name="Picture 13" descr="C:\Users\ecoffey\AppData\Local\Temp\Rar$DRa0.355\New Icon for Cisco MediaSense\Png_64_24_16\Default\Cisco-MediaSense_default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02" name="Picture 14" descr="C:\Users\ecoffey\AppData\Local\Temp\Rar$DRa0.010\New Icon for Cisco MediaSense\Png_64_24_16\Minor\Cisco-MediaSense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73177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03" name="Picture 15" descr="C:\Users\ecoffey\AppData\Local\Temp\Rar$DRa0.010\New Icon for Cisco MediaSense\Png_64_24_16\Minor\Cisco-MediaSense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6" y="28754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04" name="Picture 16" descr="C:\Users\ecoffey\AppData\Local\Temp\Rar$DRa0.010\New Icon for Cisco MediaSense\Png_64_24_16\Minor\Cisco-MediaSense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8875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05" name="Picture 17" descr="C:\Users\ecoffey\AppData\Local\Temp\Rar$DRa0.665\New Icon for Cisco MediaSense\Png_64_24_16\Normal\Cisco-MediaSense_norm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77" y="272072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06" name="Picture 18" descr="C:\Users\ecoffey\AppData\Local\Temp\Rar$DRa0.665\New Icon for Cisco MediaSense\Png_64_24_16\Normal\Cisco-MediaSense_normal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027" y="286664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07" name="Picture 19" descr="C:\Users\ecoffey\AppData\Local\Temp\Rar$DRa0.665\New Icon for Cisco MediaSense\Png_64_24_16\Normal\Cisco-MediaSense_normal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08" name="Picture 20" descr="C:\Users\ecoffey\AppData\Local\Temp\Rar$DRa0.906\New Icon for Cisco MediaSense\Png_64_24_16\Unknown\Cisco-MediaSense_unknown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848" y="2676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09" name="Picture 21" descr="C:\Users\ecoffey\AppData\Local\Temp\Rar$DRa0.906\New Icon for Cisco MediaSense\Png_64_24_16\Unknown\Cisco-MediaSense_unknown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748" y="284908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10" name="Picture 22" descr="C:\Users\ecoffey\AppData\Local\Temp\Rar$DRa0.906\New Icon for Cisco MediaSense\Png_64_24_16\Unknown\Cisco-MediaSense_unknown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11" name="Picture 23" descr="C:\Users\ecoffey\AppData\Local\Temp\Rar$DRa0.019\New Icon for Cisco MediaSense\Png_64_24_16\Unmanaged\Cisco-MediaSense_unmanaged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311" y="2676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12" name="Picture 24" descr="C:\Users\ecoffey\AppData\Local\Temp\Rar$DRa0.019\New Icon for Cisco MediaSense\Png_64_24_16\Unmanaged\Cisco-MediaSense_unmanaged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337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13" name="Picture 25" descr="C:\Users\ecoffey\AppData\Local\Temp\Rar$DRa0.019\New Icon for Cisco MediaSense\Png_64_24_16\Unmanaged\Cisco-MediaSense_unmanaged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14" name="Picture 26" descr="C:\Users\ecoffey\AppData\Local\Temp\Rar$DRa0.795\New Icon for Cisco MediaSense\Png_64_24_16\Unreachable\Cisco-MediaSense_unreachable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672" y="268148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15" name="Picture 27" descr="C:\Users\ecoffey\AppData\Local\Temp\Rar$DRa0.795\New Icon for Cisco MediaSense\Png_64_24_16\Unreachable\Cisco-MediaSense_unreachable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672" y="285369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16" name="Picture 28" descr="C:\Users\ecoffey\AppData\Local\Temp\Rar$DRa0.795\New Icon for Cisco MediaSense\Png_64_24_16\Unreachable\Cisco-MediaSense_unreachable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672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17" name="Picture 29" descr="C:\Users\ecoffey\AppData\Local\Temp\Rar$DRa1.796\New Icon for Cisco MediaSense\Png_64_24_16\Warning\Cisco-MediaSense_warning_1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192" y="12879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18" name="Picture 30" descr="C:\Users\ecoffey\AppData\Local\Temp\Rar$DRa1.796\New Icon for Cisco MediaSense\Png_64_24_16\Warning\Cisco-MediaSense_warning_2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192" y="14661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19" name="Picture 31" descr="C:\Users\ecoffey\AppData\Local\Temp\Rar$DRa1.796\New Icon for Cisco MediaSense\Png_64_24_16\Warning\Cisco-MediaSense_warning_6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672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20" name="Picture 32" descr="C:\Users\ecoffey\AppData\Local\Temp\Rar$DRa1.182\New Icon for Cisco MediaSense\Png_256\Cisco MediaSense_admindown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87363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21" name="Picture 33" descr="C:\Users\ecoffey\AppData\Local\Temp\Rar$DRa1.182\New Icon for Cisco MediaSense\Png_256\Cisco MediaSense_critical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694" y="630952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22" name="Picture 34" descr="C:\Users\ecoffey\AppData\Local\Temp\Rar$DRa1.182\New Icon for Cisco MediaSense\Png_256\Cisco MediaSense_default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268" y="774541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23" name="Picture 35" descr="C:\Users\ecoffey\AppData\Local\Temp\Rar$DRa1.182\New Icon for Cisco MediaSense\Png_256\Cisco MediaSense_major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842" y="918130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24" name="Picture 36" descr="C:\Users\ecoffey\AppData\Local\Temp\Rar$DRa1.182\New Icon for Cisco MediaSense\Png_256\Cisco MediaSense_minor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416" y="1061719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25" name="Picture 37" descr="C:\Users\ecoffey\AppData\Local\Temp\Rar$DRa1.182\New Icon for Cisco MediaSense\Png_256\Cisco MediaSense_normal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688" y="1205308"/>
            <a:ext cx="2857143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26" name="Picture 38" descr="C:\Users\ecoffey\AppData\Local\Temp\Rar$DRa1.182\New Icon for Cisco MediaSense\Png_256\Cisco MediaSense_unknown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262" y="1348897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27" name="Picture 39" descr="C:\Users\ecoffey\AppData\Local\Temp\Rar$DRa1.182\New Icon for Cisco MediaSense\Png_256\Cisco MediaSense_unmanaged_25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836" y="1492486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28" name="Picture 40" descr="C:\Users\ecoffey\AppData\Local\Temp\Rar$DRa1.182\New Icon for Cisco MediaSense\Png_256\Cisco MediaSense_unreachable_25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410" y="1636075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129" name="Picture 41" descr="C:\Users\ecoffey\AppData\Local\Temp\Rar$DRa1.182\New Icon for Cisco MediaSense\Png_256\Cisco MediaSense_warning_256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779662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369504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1000</a:t>
            </a:r>
          </a:p>
        </p:txBody>
      </p:sp>
      <p:pic>
        <p:nvPicPr>
          <p:cNvPr id="4098" name="Picture 2" descr="C:\Users\ecoffey\AppData\Local\Temp\Rar$DRa0.702\30055_Device_1000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5214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ecoffey\AppData\Local\Temp\Rar$DRa0.702\30055_Device_1000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ecoffey\AppData\Local\Temp\Rar$DRa0.702\30055_Device_1000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1607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ecoffey\AppData\Local\Temp\Rar$DRa0.702\30055_Device_1000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664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ecoffey\AppData\Local\Temp\Rar$DRa0.702\30055_Device_1000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057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ecoffey\AppData\Local\Temp\Rar$DRa0.702\30055_Device_1000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0146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:\Users\ecoffey\AppData\Local\Temp\Rar$DRa0.702\30055_Device_1000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C:\Users\ecoffey\AppData\Local\Temp\Rar$DRa0.702\30055_Device_1000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697" y="150795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:\Users\ecoffey\AppData\Local\Temp\Rar$DRa0.702\30055_Device_1000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80975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C:\Users\ecoffey\AppData\Local\Temp\Rar$DRa0.702\30055_Device_1000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0367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C:\Users\ecoffey\AppData\Local\Temp\Rar$DRa0.702\30055_Device_1000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63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C:\Users\ecoffey\AppData\Local\Temp\Rar$DRa0.702\30055_Device_1000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695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C:\Users\ecoffey\AppData\Local\Temp\Rar$DRa0.702\30055_Device_1000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60" y="170367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15" descr="C:\Users\ecoffey\AppData\Local\Temp\Rar$DRa0.702\30055_Device_1000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560" y="271552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C:\Users\ecoffey\AppData\Local\Temp\Rar$DRa0.702\30055_Device_1000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6822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3" name="Picture 17" descr="C:\Users\ecoffey\AppData\Local\Temp\Rar$DRa0.702\30055_Device_1000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C:\Users\ecoffey\AppData\Local\Temp\Rar$DRa0.702\30055_Device_1000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1552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5" name="Picture 19" descr="C:\Users\ecoffey\AppData\Local\Temp\Rar$DRa0.702\30055_Device_1000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6822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C:\Users\ecoffey\AppData\Local\Temp\Rar$DRa0.702\30055_Device_1000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7" name="Picture 21" descr="C:\Users\ecoffey\AppData\Local\Temp\Rar$DRa0.702\30055_Device_1000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C:\Users\ecoffey\AppData\Local\Temp\Rar$DRa0.702\30055_Device_1000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6822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9" name="Picture 23" descr="C:\Users\ecoffey\AppData\Local\Temp\Rar$DRa0.702\30055_Device_1000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594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C:\Users\ecoffey\AppData\Local\Temp\Rar$DRa0.702\30055_Device_1000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919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1" name="Picture 25" descr="C:\Users\ecoffey\AppData\Local\Temp\Rar$DRa0.702\30055_Device_1000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919" y="28403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C:\Users\ecoffey\AppData\Local\Temp\Rar$DRa0.702\30055_Device_1000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253" y="293179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3" name="Picture 27" descr="C:\Users\ecoffey\AppData\Local\Temp\Rar$DRa0.702\30055_Device_1000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935" y="30594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C:\Users\ecoffey\AppData\Local\Temp\Rar$DRa0.702\30055_Device_1000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5" name="Picture 29" descr="C:\Users\ecoffey\AppData\Local\Temp\Rar$DRa0.702\30055_Device_1000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800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 descr="C:\Users\ecoffey\AppData\Local\Temp\Rar$DRa0.702\30055_Device_1000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8" descr="C:\Users\ecoffey\AppData\Local\Temp\Rar$DRa0.702\30055_Device_1000_unknown_16.png"/>
          <p:cNvPicPr>
            <a:picLocks noChangeAspect="1" noChangeArrowheads="1"/>
          </p:cNvPicPr>
          <p:nvPr/>
        </p:nvPicPr>
        <p:blipFill>
          <a:blip r:embed="rId18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9" descr="C:\Users\ecoffey\AppData\Local\Temp\Rar$DRa0.702\30055_Device_1000_unknown_24.png"/>
          <p:cNvPicPr>
            <a:picLocks noChangeAspect="1" noChangeArrowheads="1"/>
          </p:cNvPicPr>
          <p:nvPr/>
        </p:nvPicPr>
        <p:blipFill>
          <a:blip r:embed="rId19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286846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0" descr="C:\Users\ecoffey\AppData\Local\Temp\Rar$DRa0.702\30055_Device_1000_unknown_64.png"/>
          <p:cNvPicPr>
            <a:picLocks noChangeAspect="1" noChangeArrowheads="1"/>
          </p:cNvPicPr>
          <p:nvPr/>
        </p:nvPicPr>
        <p:blipFill>
          <a:blip r:embed="rId20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307604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668645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Instant Message </a:t>
            </a:r>
            <a:br>
              <a:rPr lang="en-US" dirty="0"/>
            </a:br>
            <a:r>
              <a:rPr lang="en-US" dirty="0"/>
              <a:t>and Presence</a:t>
            </a:r>
          </a:p>
        </p:txBody>
      </p:sp>
      <p:pic>
        <p:nvPicPr>
          <p:cNvPr id="83970" name="Picture 2" descr="C:\Users\ecoffey\AppData\Local\Temp\Rar$DRa0.563\Cisco Instant Message and Presence\Png_64_24_16\Admindown\Cisco-Instant-Message-and-Presence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056" y="134397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1" name="Picture 3" descr="C:\Users\ecoffey\AppData\Local\Temp\Rar$DRa0.563\Cisco Instant Message and Presence\Png_64_24_16\Admindown\Cisco-Instant-Message-and-Presence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056" y="14868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2" name="Picture 4" descr="C:\Users\ecoffey\AppData\Local\Temp\Rar$DRa0.563\Cisco Instant Message and Presence\Png_64_24_16\Admindown\Cisco-Instant-Message-and-Presence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0973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3" name="Picture 5" descr="C:\Users\ecoffey\AppData\Local\Temp\Rar$DRa0.997\Cisco Instant Message and Presence\Png_64_24_16\Critical\Cisco-Instant-Message-and-Presence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954" y="138262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4" name="Picture 6" descr="C:\Users\ecoffey\AppData\Local\Temp\Rar$DRa0.997\Cisco Instant Message and Presence\Png_64_24_16\Critical\Cisco-Instant-Message-and-Presence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954" y="15268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5" name="Picture 7" descr="C:\Users\ecoffey\AppData\Local\Temp\Rar$DRa0.997\Cisco Instant Message and Presence\Png_64_24_16\Critical\Cisco-Instant-Message-and-Presence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064" y="170973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6" name="Picture 8" descr="C:\Users\ecoffey\AppData\Local\Temp\Rar$DRa0.135\Cisco Instant Message and Presence\Png_64_24_16\Default\Cisco-Instant-Message-and-Presence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5096" y="140493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7" name="Picture 9" descr="C:\Users\ecoffey\AppData\Local\Temp\Rar$DRa0.135\Cisco Instant Message and Presence\Png_64_24_16\Default\Cisco-Instant-Message-and-Presence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5268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8" name="Picture 10" descr="C:\Users\ecoffey\AppData\Local\Temp\Rar$DRa0.135\Cisco Instant Message and Presence\Png_64_24_16\Default\Cisco-Instant-Message-and-Presence_default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92" y="170973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79" name="Picture 11" descr="C:\Users\ecoffey\AppData\Local\Temp\Rar$DRa0.228\Cisco Instant Message and Presence\Png_64_24_16\Major\Cisco-Instant-Message-and-Presence_major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00" y="136488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80" name="Picture 12" descr="C:\Users\ecoffey\AppData\Local\Temp\Rar$DRa0.228\Cisco Instant Message and Presence\Png_64_24_16\Major\Cisco-Instant-Message-and-Presence_major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70" y="15268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81" name="Picture 13" descr="C:\Users\ecoffey\AppData\Local\Temp\Rar$DRa0.228\Cisco Instant Message and Presence\Png_64_24_16\Major\Cisco-Instant-Message-and-Presence_major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0973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82" name="Picture 14" descr="C:\Users\ecoffey\AppData\Local\Temp\Rar$DRa0.641\Cisco Instant Message and Presence\Png_64_24_16\Minor\Cisco-Instant-Message-and-Presence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90" y="2687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83" name="Picture 15" descr="C:\Users\ecoffey\AppData\Local\Temp\Rar$DRa0.641\Cisco Instant Message and Presence\Png_64_24_16\Minor\Cisco-Instant-Message-and-Presence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90" y="288244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84" name="Picture 16" descr="C:\Users\ecoffey\AppData\Local\Temp\Rar$DRa0.641\Cisco Instant Message and Presence\Png_64_24_16\Minor\Cisco-Instant-Message-and-Presence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9670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85" name="Picture 17" descr="C:\Users\ecoffey\AppData\Local\Temp\Rar$DRa1.080\Cisco Instant Message and Presence\Png_64_24_16\Normal\Cisco-Instant-Message-and-Presence_norm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687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86" name="Picture 18" descr="C:\Users\ecoffey\AppData\Local\Temp\Rar$DRa1.080\Cisco Instant Message and Presence\Png_64_24_16\Normal\Cisco-Instant-Message-and-Presence_normal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87732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87" name="Picture 19" descr="C:\Users\ecoffey\AppData\Local\Temp\Rar$DRa1.080\Cisco Instant Message and Presence\Png_64_24_16\Normal\Cisco-Instant-Message-and-Presence_normal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6020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88" name="Picture 20" descr="C:\Users\ecoffey\AppData\Local\Temp\Rar$DRa0.760\Cisco Instant Message and Presence\Png_64_24_16\Unknown\Cisco-Instant-Message-and-Presence_unknown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70429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89" name="Picture 21" descr="C:\Users\ecoffey\AppData\Local\Temp\Rar$DRa0.760\Cisco Instant Message and Presence\Png_64_24_16\Unknown\Cisco-Instant-Message-and-Presence_unknown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4015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90" name="Picture 22" descr="C:\Users\ecoffey\AppData\Local\Temp\Rar$DRa0.760\Cisco Instant Message and Presence\Png_64_24_16\Unknown\Cisco-Instant-Message-and-Presence_unknown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6020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91" name="Picture 23" descr="C:\Users\ecoffey\AppData\Local\Temp\Rar$DRa0.459\Cisco Instant Message and Presence\Png_64_24_16\Unmanaged\Cisco-Instant-Message-and-Presence_unmanaged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232" y="271823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92" name="Picture 24" descr="C:\Users\ecoffey\AppData\Local\Temp\Rar$DRa0.459\Cisco Instant Message and Presence\Png_64_24_16\Unmanaged\Cisco-Instant-Message-and-Presence_unmanaged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4790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93" name="Picture 25" descr="C:\Users\ecoffey\AppData\Local\Temp\Rar$DRa0.459\Cisco Instant Message and Presence\Png_64_24_16\Unmanaged\Cisco-Instant-Message-and-Presence_unmanaged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792" y="306020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94" name="Picture 26" descr="C:\Users\ecoffey\AppData\Local\Temp\Rar$DRa0.533\Cisco Instant Message and Presence\Png_64_24_16\Unreachable\Cisco-Instant-Message-and-Presence_unreachable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481" y="267882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95" name="Picture 27" descr="C:\Users\ecoffey\AppData\Local\Temp\Rar$DRa0.533\Cisco Instant Message and Presence\Png_64_24_16\Unreachable\Cisco-Instant-Message-and-Presence_unreachable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551" y="287732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96" name="Picture 28" descr="C:\Users\ecoffey\AppData\Local\Temp\Rar$DRa0.533\Cisco Instant Message and Presence\Png_64_24_16\Unreachable\Cisco-Instant-Message-and-Presence_unreachable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432" y="306532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97" name="Picture 29" descr="C:\Users\ecoffey\AppData\Local\Temp\Rar$DRa0.712\Cisco Instant Message and Presence\Png_64_24_16\Warning\Cisco-Instant-Message-and-Presence_warning_1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8262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98" name="Picture 30" descr="C:\Users\ecoffey\AppData\Local\Temp\Rar$DRa0.712\Cisco Instant Message and Presence\Png_64_24_16\Warning\Cisco-Instant-Message-and-Presence_warning_2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0727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999" name="Picture 31" descr="C:\Users\ecoffey\AppData\Local\Temp\Rar$DRa0.712\Cisco Instant Message and Presence\Png_64_24_16\Warning\Cisco-Instant-Message-and-Presence_warning_6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432" y="170973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000" name="Picture 32" descr="C:\Users\ecoffey\AppData\Local\Temp\Rar$DRa1.267\Cisco Instant Message and Presence\Png_256\Cisco Instant Message and Presence_admindown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578" y="574196"/>
            <a:ext cx="2615873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001" name="Picture 33" descr="C:\Users\ecoffey\AppData\Local\Temp\Rar$DRa1.267\Cisco Instant Message and Presence\Png_256\Cisco Instant Message and Presence_critical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616" y="716138"/>
            <a:ext cx="2615873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002" name="Picture 34" descr="C:\Users\ecoffey\AppData\Local\Temp\Rar$DRa1.267\Cisco Instant Message and Presence\Png_256\Cisco Instant Message and Presence_default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657" y="858080"/>
            <a:ext cx="2615873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003" name="Picture 35" descr="C:\Users\ecoffey\AppData\Local\Temp\Rar$DRa1.267\Cisco Instant Message and Presence\Png_256\Cisco Instant Message and Presence_major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698" y="1000022"/>
            <a:ext cx="2615873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004" name="Picture 36" descr="C:\Users\ecoffey\AppData\Local\Temp\Rar$DRa1.267\Cisco Instant Message and Presence\Png_256\Cisco Instant Message and Presence_minor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739" y="1141964"/>
            <a:ext cx="2615873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005" name="Picture 37" descr="C:\Users\ecoffey\AppData\Local\Temp\Rar$DRa1.267\Cisco Instant Message and Presence\Png_256\Cisco Instant Message and Presence_normal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780" y="1283906"/>
            <a:ext cx="2615873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006" name="Picture 38" descr="C:\Users\ecoffey\AppData\Local\Temp\Rar$DRa1.267\Cisco Instant Message and Presence\Png_256\Cisco Instant Message and Presence_unknown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821" y="1425848"/>
            <a:ext cx="2615873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007" name="Picture 39" descr="C:\Users\ecoffey\AppData\Local\Temp\Rar$DRa1.267\Cisco Instant Message and Presence\Png_256\Cisco Instant Message and Presence_unmanaged_25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862" y="1567790"/>
            <a:ext cx="2615873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008" name="Picture 40" descr="C:\Users\ecoffey\AppData\Local\Temp\Rar$DRa1.267\Cisco Instant Message and Presence\Png_256\Cisco Instant Message and Presence_unreachable_25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903" y="1709732"/>
            <a:ext cx="2615873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009" name="Picture 41" descr="C:\Users\ecoffey\AppData\Local\Temp\Rar$DRa1.267\Cisco Instant Message and Presence\Png_256\Cisco Instant Message and Presence_warning_256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851670"/>
            <a:ext cx="2615873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610029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SRST Manager</a:t>
            </a:r>
          </a:p>
        </p:txBody>
      </p:sp>
      <p:pic>
        <p:nvPicPr>
          <p:cNvPr id="84994" name="Picture 2" descr="C:\Users\ecoffey\AppData\Local\Temp\Rar$DRa0.032\Cisco SRST Manager\Png_64_24_16\Admindown\Cisco-SRST-Manag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501" y="135994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5" name="Picture 3" descr="C:\Users\ecoffey\AppData\Local\Temp\Rar$DRa0.032\Cisco SRST Manager\Png_64_24_16\Admindown\Cisco-SRST-Manag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418" y="150130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6" name="Picture 4" descr="C:\Users\ecoffey\AppData\Local\Temp\Rar$DRa0.032\Cisco SRST Manager\Png_64_24_16\Admindown\Cisco-SRST-Manag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56" y="169509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7" name="Picture 5" descr="C:\Users\ecoffey\AppData\Local\Temp\Rar$DRa0.053\Cisco SRST Manager\Png_64_24_16\Critical\Cisco-SRST-Manag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682" y="132411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8" name="Picture 6" descr="C:\Users\ecoffey\AppData\Local\Temp\Rar$DRa0.053\Cisco SRST Manager\Png_64_24_16\Critical\Cisco-SRST-Manag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9158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999" name="Picture 7" descr="C:\Users\ecoffey\AppData\Local\Temp\Rar$DRa0.053\Cisco SRST Manager\Png_64_24_16\Critical\Cisco-SRST-Manag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38" y="169101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00" name="Picture 8" descr="C:\Users\ecoffey\AppData\Local\Temp\Rar$DRa1.563\Cisco SRST Manager\Png_64_24_16\Default\Cisco-SRST-Manag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938" y="132411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01" name="Picture 9" descr="C:\Users\ecoffey\AppData\Local\Temp\Rar$DRa1.563\Cisco SRST Manager\Png_64_24_16\Default\Cisco-SRST-Manag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938" y="148186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02" name="Picture 10" descr="C:\Users\ecoffey\AppData\Local\Temp\Rar$DRa1.563\Cisco SRST Manager\Png_64_24_16\Default\Cisco-SRST-Manager_default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976" y="168050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03" name="Picture 11" descr="C:\Users\ecoffey\AppData\Local\Temp\Rar$DRa0.929\Cisco SRST Manager\Png_64_24_16\Major\Cisco-SRST-Manager_major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25" y="139528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04" name="Picture 12" descr="C:\Users\ecoffey\AppData\Local\Temp\Rar$DRa0.929\Cisco SRST Manager\Png_64_24_16\Major\Cisco-SRST-Manager_major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6" y="153680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05" name="Picture 13" descr="C:\Users\ecoffey\AppData\Local\Temp\Rar$DRa0.929\Cisco SRST Manager\Png_64_24_16\Major\Cisco-SRST-Manager_major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68" y="170008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06" name="Picture 14" descr="C:\Users\ecoffey\AppData\Local\Temp\Rar$DRa0.054\Cisco SRST Manager\Png_64_24_16\Minor\Cisco-SRST-Manager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26" y="262679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07" name="Picture 15" descr="C:\Users\ecoffey\AppData\Local\Temp\Rar$DRa0.054\Cisco SRST Manager\Png_64_24_16\Minor\Cisco-SRST-Manager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1545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08" name="Picture 16" descr="C:\Users\ecoffey\AppData\Local\Temp\Rar$DRa0.054\Cisco SRST Manager\Png_64_24_16\Minor\Cisco-SRST-Manager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5832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09" name="Picture 17" descr="C:\Users\ecoffey\AppData\Local\Temp\Rar$DRa1.694\Cisco SRST Manager\Png_64_24_16\Normal\Cisco-SRST-Manager_norm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997" y="265622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10" name="Picture 18" descr="C:\Users\ecoffey\AppData\Local\Temp\Rar$DRa1.694\Cisco SRST Manager\Png_64_24_16\Normal\Cisco-SRST-Manager_normal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84076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11" name="Picture 19" descr="C:\Users\ecoffey\AppData\Local\Temp\Rar$DRa1.694\Cisco SRST Manager\Png_64_24_16\Normal\Cisco-SRST-Manager_normal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12" name="Picture 20" descr="C:\Users\ecoffey\AppData\Local\Temp\Rar$DRa1.079\Cisco SRST Manager\Png_64_24_16\Unknown\Cisco-SRST-Manager_unknown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4256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13" name="Picture 21" descr="C:\Users\ecoffey\AppData\Local\Temp\Rar$DRa1.079\Cisco SRST Manager\Png_64_24_16\Unknown\Cisco-SRST-Manager_unknown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0148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14" name="Picture 22" descr="C:\Users\ecoffey\AppData\Local\Temp\Rar$DRa1.079\Cisco SRST Manager\Png_64_24_16\Unknown\Cisco-SRST-Manager_unknown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5832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15" name="Picture 23" descr="C:\Users\ecoffey\AppData\Local\Temp\Rar$DRa0.502\Cisco SRST Manager\Png_64_24_16\Unmanaged\Cisco-SRST-Manager_unmanaged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905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16" name="Picture 24" descr="C:\Users\ecoffey\AppData\Local\Temp\Rar$DRa0.502\Cisco SRST Manager\Png_64_24_16\Unmanaged\Cisco-SRST-Manager_unmanaged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524" y="287544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17" name="Picture 25" descr="C:\Users\ecoffey\AppData\Local\Temp\Rar$DRa0.502\Cisco SRST Manager\Png_64_24_16\Unmanaged\Cisco-SRST-Manager_unmanaged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976" y="305832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18" name="Picture 26" descr="C:\Users\ecoffey\AppData\Local\Temp\Rar$DRa0.559\Cisco SRST Manager\Png_64_24_16\Unreachable\Cisco-SRST-Manager_unreachable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202" y="271004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19" name="Picture 27" descr="C:\Users\ecoffey\AppData\Local\Temp\Rar$DRa0.559\Cisco SRST Manager\Png_64_24_16\Unreachable\Cisco-SRST-Manager_unreachable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016" y="28929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20" name="Picture 28" descr="C:\Users\ecoffey\AppData\Local\Temp\Rar$DRa0.559\Cisco SRST Manager\Png_64_24_16\Unreachable\Cisco-SRST-Manager_unreachable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056" y="307526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21" name="Picture 29" descr="C:\Users\ecoffey\AppData\Local\Temp\Rar$DRa0.128\Cisco SRST Manager\Png_64_24_16\Warning\Cisco-SRST-Manager_warning_1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202" y="135994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22" name="Picture 30" descr="C:\Users\ecoffey\AppData\Local\Temp\Rar$DRa0.128\Cisco SRST Manager\Png_64_24_16\Warning\Cisco-SRST-Manager_warning_2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016" y="151720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23" name="Picture 31" descr="C:\Users\ecoffey\AppData\Local\Temp\Rar$DRa0.128\Cisco SRST Manager\Png_64_24_16\Warning\Cisco-SRST-Manager_warning_6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1056" y="170008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24" name="Picture 32" descr="C:\Users\ecoffey\AppData\Local\Temp\Rar$DRa1.200\Cisco SRST Manager\Png_256\Cisco SRST Manager_admindown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223" y="487363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25" name="Picture 33" descr="C:\Users\ecoffey\AppData\Local\Temp\Rar$DRa1.200\Cisco SRST Manager\Png_256\Cisco SRST Manager_critical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515" y="638953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26" name="Picture 34" descr="C:\Users\ecoffey\AppData\Local\Temp\Rar$DRa1.200\Cisco SRST Manager\Png_256\Cisco SRST Manager_default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811" y="790543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27" name="Picture 35" descr="C:\Users\ecoffey\AppData\Local\Temp\Rar$DRa1.200\Cisco SRST Manager\Png_256\Cisco SRST Manager_major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107" y="942133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28" name="Picture 36" descr="C:\Users\ecoffey\AppData\Local\Temp\Rar$DRa1.200\Cisco SRST Manager\Png_256\Cisco SRST Manager_minor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403" y="1093723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29" name="Picture 37" descr="C:\Users\ecoffey\AppData\Local\Temp\Rar$DRa1.200\Cisco SRST Manager\Png_256\Cisco SRST Manager_normal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699" y="1245313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30" name="Picture 38" descr="C:\Users\ecoffey\AppData\Local\Temp\Rar$DRa1.200\Cisco SRST Manager\Png_256\Cisco SRST Manager_unknown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995" y="1396903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31" name="Picture 39" descr="C:\Users\ecoffey\AppData\Local\Temp\Rar$DRa1.200\Cisco SRST Manager\Png_256\Cisco SRST Manager_unmanaged_25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291" y="1548493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32" name="Picture 40" descr="C:\Users\ecoffey\AppData\Local\Temp\Rar$DRa1.200\Cisco SRST Manager\Png_256\Cisco SRST Manager_unreachable_25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587" y="1700083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033" name="Picture 41" descr="C:\Users\ecoffey\AppData\Local\Temp\Rar$DRa1.200\Cisco SRST Manager\Png_256\Cisco SRST Manager_warning_256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883" y="1851670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599929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</a:t>
            </a:r>
            <a:r>
              <a:rPr lang="en-US" dirty="0" err="1"/>
              <a:t>MediaSense</a:t>
            </a:r>
            <a:endParaRPr lang="en-US" dirty="0"/>
          </a:p>
        </p:txBody>
      </p:sp>
      <p:pic>
        <p:nvPicPr>
          <p:cNvPr id="1026" name="Picture 2" descr="C:\Users\ecoffey\AppData\Local\Temp\Rar$DRa0.166\New Icon for Cisco MediaSense\Png_256\Cisco MediaSense_admindown_2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140" y="521888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ecoffey\AppData\Local\Temp\Rar$DRa0.166\New Icon for Cisco MediaSense\Png_256\Cisco MediaSense_critical_2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0426" y="659993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ecoffey\AppData\Local\Temp\Rar$DRa0.166\New Icon for Cisco MediaSense\Png_256\Cisco MediaSense_default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410" y="798098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ecoffey\AppData\Local\Temp\Rar$DRa0.166\New Icon for Cisco MediaSense\Png_256\Cisco MediaSense_major_25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092" y="936203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ecoffey\AppData\Local\Temp\Rar$DRa0.166\New Icon for Cisco MediaSense\Png_256\Cisco MediaSense_minor_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076" y="1074308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ecoffey\AppData\Local\Temp\Rar$DRa0.166\New Icon for Cisco MediaSense\Png_256\Cisco MediaSense_normal_25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060" y="1212413"/>
            <a:ext cx="2857143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ecoffey\AppData\Local\Temp\Rar$DRa0.166\New Icon for Cisco MediaSense\Png_256\Cisco MediaSense_unknown_25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044" y="1350518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ecoffey\AppData\Local\Temp\Rar$DRa0.166\New Icon for Cisco MediaSense\Png_256\Cisco MediaSense_unmanaged_256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028" y="1488623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ecoffey\AppData\Local\Temp\Rar$DRa0.166\New Icon for Cisco MediaSense\Png_256\Cisco MediaSense_unreachable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012" y="1626728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ecoffey\AppData\Local\Temp\Rar$DRa0.166\New Icon for Cisco MediaSense\Png_256\Cisco MediaSense_warning_25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764832"/>
            <a:ext cx="2869841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ecoffey\AppData\Local\Temp\Rar$DRa0.186\New Icon for Cisco MediaSense\Png_64_24_16\Warning\Cisco-MediaSense_warning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112" y="12715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Users\ecoffey\AppData\Local\Temp\Rar$DRa0.186\New Icon for Cisco MediaSense\Png_64_24_16\Warning\Cisco-MediaSense_warning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112" y="14760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:\Users\ecoffey\AppData\Local\Temp\Rar$DRa0.186\New Icon for Cisco MediaSense\Png_64_24_16\Warning\Cisco-MediaSense_warning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112" y="170387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C:\Users\ecoffey\AppData\Local\Temp\Rar$DRa0.200\New Icon for Cisco MediaSense\Png_64_24_16\Unreachable\Cisco-MediaSense_unreachable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112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:\Users\ecoffey\AppData\Local\Temp\Rar$DRa0.200\New Icon for Cisco MediaSense\Png_64_24_16\Unreachable\Cisco-MediaSense_unreachable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112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C:\Users\ecoffey\AppData\Local\Temp\Rar$DRa0.200\New Icon for Cisco MediaSense\Png_64_24_16\Unreachable\Cisco-MediaSense_unreachable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112" y="308369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:\Users\ecoffey\AppData\Local\Temp\Rar$DRa0.803\New Icon for Cisco MediaSense\Png_64_24_16\Unmanaged\Cisco-MediaSense_unmanaged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120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C:\Users\ecoffey\AppData\Local\Temp\Rar$DRa0.803\New Icon for Cisco MediaSense\Png_64_24_16\Unmanaged\Cisco-MediaSense_unmanaged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120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:\Users\ecoffey\AppData\Local\Temp\Rar$DRa0.803\New Icon for Cisco MediaSense\Png_64_24_16\Unmanaged\Cisco-MediaSense_unmanaged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120" y="308369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C:\Users\ecoffey\AppData\Local\Temp\Rar$DRa0.931\New Icon for Cisco MediaSense\Png_64_24_16\Unknown\Cisco-MediaSense_unknown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C:\Users\ecoffey\AppData\Local\Temp\Rar$DRa0.931\New Icon for Cisco MediaSense\Png_64_24_16\Unknown\Cisco-MediaSense_unknown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C:\Users\ecoffey\AppData\Local\Temp\Rar$DRa0.931\New Icon for Cisco MediaSense\Png_64_24_16\Unknown\Cisco-MediaSense_unknown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308369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C:\Users\ecoffey\AppData\Local\Temp\Rar$DRa0.388\New Icon for Cisco MediaSense\Png_64_24_16\Normal\Cisco-MediaSense_normal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832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C:\Users\ecoffey\AppData\Local\Temp\Rar$DRa0.388\New Icon for Cisco MediaSense\Png_64_24_16\Normal\Cisco-MediaSense_normal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832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C:\Users\ecoffey\AppData\Local\Temp\Rar$DRa0.388\New Icon for Cisco MediaSense\Png_64_24_16\Normal\Cisco-MediaSense_normal_64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832" y="308369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7" descr="C:\Users\ecoffey\AppData\Local\Temp\Rar$DRa0.326\New Icon for Cisco MediaSense\Png_64_24_16\Minor\Cisco-MediaSense_minor_16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54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C:\Users\ecoffey\AppData\Local\Temp\Rar$DRa0.326\New Icon for Cisco MediaSense\Png_64_24_16\Minor\Cisco-MediaSense_minor_2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54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29" descr="C:\Users\ecoffey\AppData\Local\Temp\Rar$DRa0.326\New Icon for Cisco MediaSense\Png_64_24_16\Minor\Cisco-MediaSense_minor_6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54" y="308369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C:\Users\ecoffey\AppData\Local\Temp\Rar$DRa0.823\New Icon for Cisco MediaSense\Png_64_24_16\Default\Cisco-MediaSense_default_16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120" y="12715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" name="Picture 31" descr="C:\Users\ecoffey\AppData\Local\Temp\Rar$DRa0.823\New Icon for Cisco MediaSense\Png_64_24_16\Default\Cisco-MediaSense_default_2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120" y="14760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C:\Users\ecoffey\AppData\Local\Temp\Rar$DRa0.823\New Icon for Cisco MediaSense\Png_64_24_16\Default\Cisco-MediaSense_default_64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120" y="170387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Picture 33" descr="C:\Users\ecoffey\AppData\Local\Temp\Rar$DRa0.701\New Icon for Cisco MediaSense\Png_64_24_16\Critical\Cisco-MediaSense_critical_1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12715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C:\Users\ecoffey\AppData\Local\Temp\Rar$DRa0.701\New Icon for Cisco MediaSense\Png_64_24_16\Critical\Cisco-MediaSense_critical_24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14760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9" name="Picture 35" descr="C:\Users\ecoffey\AppData\Local\Temp\Rar$DRa0.701\New Icon for Cisco MediaSense\Png_64_24_16\Critical\Cisco-MediaSense_critical_64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1" y="170387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C:\Users\ecoffey\AppData\Local\Temp\Rar$DRa0.495\New Icon for Cisco MediaSense\Png_64_24_16\Admindown\Cisco-MediaSense_admindown_1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667" y="12715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1" name="Picture 37" descr="C:\Users\ecoffey\AppData\Local\Temp\Rar$DRa0.495\New Icon for Cisco MediaSense\Png_64_24_16\Admindown\Cisco-MediaSense_admindown_24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832" y="14760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C:\Users\ecoffey\AppData\Local\Temp\Rar$DRa0.495\New Icon for Cisco MediaSense\Png_64_24_16\Admindown\Cisco-MediaSense_admindown_64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832" y="170387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3" name="Picture 39" descr="C:\Users\ecoffey\AppData\Local\Temp\Rar$DRa0.218\New Icon for Cisco MediaSense\Png_64_24_16\ Major\Cisco-MediaSense_major_1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54" y="12715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C:\Users\ecoffey\AppData\Local\Temp\Rar$DRa0.218\New Icon for Cisco MediaSense\Png_64_24_16\ Major\Cisco-MediaSense_major_24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54" y="14760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" name="Picture 41" descr="C:\Users\ecoffey\AppData\Local\Temp\Rar$DRa0.218\New Icon for Cisco MediaSense\Png_64_24_16\ Major\Cisco-MediaSense_major_64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54" y="170387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117404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Nexus 1000</a:t>
            </a:r>
          </a:p>
        </p:txBody>
      </p:sp>
      <p:pic>
        <p:nvPicPr>
          <p:cNvPr id="26626" name="Picture 2" descr="C:\Users\ecoffey\AppData\Local\Temp\Rar$DRa0.030\30051_Device_nexus1000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4154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7" name="Picture 3" descr="C:\Users\ecoffey\AppData\Local\Temp\Rar$DRa0.030\30051_Device_nexus1000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3754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C:\Users\ecoffey\AppData\Local\Temp\Rar$DRa0.030\30051_Device_nexus1000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6691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9" name="Picture 5" descr="C:\Users\ecoffey\AppData\Local\Temp\Rar$DRa0.030\30051_Device_nexus1000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811" y="144876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 descr="C:\Users\ecoffey\AppData\Local\Temp\Rar$DRa0.030\30051_Device_nexus1000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811" y="15840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1" name="Picture 7" descr="C:\Users\ecoffey\AppData\Local\Temp\Rar$DRa0.030\30051_Device_nexus1000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008" y="172898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2" name="Picture 8" descr="C:\Users\ecoffey\AppData\Local\Temp\Rar$DRa0.030\30051_Device_nexus1000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926" y="14196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3" name="Picture 9" descr="C:\Users\ecoffey\AppData\Local\Temp\Rar$DRa0.030\30051_Device_nexus1000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5506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4" name="Picture 10" descr="C:\Users\ecoffey\AppData\Local\Temp\Rar$DRa0.030\30051_Device_nexus1000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354" y="192367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5" name="Picture 11" descr="C:\Users\ecoffey\AppData\Local\Temp\Rar$DRa0.030\30051_Device_nexus1000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926" y="173357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6" name="Picture 12" descr="C:\Users\ecoffey\AppData\Local\Temp\Rar$DRa0.030\30051_Device_nexus1000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92" y="149601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7" name="Picture 13" descr="C:\Users\ecoffey\AppData\Local\Temp\Rar$DRa0.030\30051_Device_nexus1000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92" y="162706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8" name="Picture 14" descr="C:\Users\ecoffey\AppData\Local\Temp\Rar$DRa0.030\30051_Device_nexus1000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6691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9" name="Picture 15" descr="C:\Users\ecoffey\AppData\Local\Temp\Rar$DRa0.030\30051_Device_nexus1000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92" y="28853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40" name="Picture 16" descr="C:\Users\ecoffey\AppData\Local\Temp\Rar$DRa0.030\30051_Device_nexus1000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92" y="299847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41" name="Picture 17" descr="C:\Users\ecoffey\AppData\Local\Temp\Rar$DRa0.030\30051_Device_nexus1000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7022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42" name="Picture 18" descr="C:\Users\ecoffey\AppData\Local\Temp\Rar$DRa0.030\30051_Device_nexus1000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31" y="28243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43" name="Picture 19" descr="C:\Users\ecoffey\AppData\Local\Temp\Rar$DRa0.030\30051_Device_nexus1000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873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44" name="Picture 20" descr="C:\Users\ecoffey\AppData\Local\Temp\Rar$DRa0.030\30051_Device_nexus1000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45" name="Picture 21" descr="C:\Users\ecoffey\AppData\Local\Temp\Rar$DRa0.030\30051_Device_nexus1000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765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46" name="Picture 22" descr="C:\Users\ecoffey\AppData\Local\Temp\Rar$DRa0.030\30051_Device_nexus1000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873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47" name="Picture 23" descr="C:\Users\ecoffey\AppData\Local\Temp\Rar$DRa0.030\30051_Device_nexus1000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672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48" name="Picture 24" descr="C:\Users\ecoffey\AppData\Local\Temp\Rar$DRa0.030\30051_Device_nexus1000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031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49" name="Picture 25" descr="C:\Users\ecoffey\AppData\Local\Temp\Rar$DRa0.030\30051_Device_nexus1000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9843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50" name="Picture 26" descr="C:\Users\ecoffey\AppData\Local\Temp\Rar$DRa0.030\30051_Device_nexus1000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160" y="307580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51" name="Picture 27" descr="C:\Users\ecoffey\AppData\Local\Temp\Rar$DRa0.030\30051_Device_nexus1000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029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52" name="Picture 28" descr="C:\Users\ecoffey\AppData\Local\Temp\Rar$DRa0.030\30051_Device_nexus1000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031" y="14196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53" name="Picture 29" descr="C:\Users\ecoffey\AppData\Local\Temp\Rar$DRa0.030\30051_Device_nexus1000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031" y="16162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54" name="Picture 30" descr="C:\Users\ecoffey\AppData\Local\Temp\Rar$DRa0.030\30051_Device_nexus1000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030\30051_Device_nexus1000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610" y="28144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030\30051_Device_nexus1000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395" y="298324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030\30051_Device_nexus1000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4669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535167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Unified Contact Center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546" y="1379884"/>
            <a:ext cx="558730" cy="8126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695" y="516801"/>
            <a:ext cx="2247619" cy="32380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908" y="1363906"/>
            <a:ext cx="558730" cy="8126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0201" y="621500"/>
            <a:ext cx="2247619" cy="32380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270" y="1379884"/>
            <a:ext cx="558730" cy="8126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707" y="726199"/>
            <a:ext cx="2247619" cy="32380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00" y="1391037"/>
            <a:ext cx="558730" cy="8126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213" y="830898"/>
            <a:ext cx="2247619" cy="323809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00" y="2764042"/>
            <a:ext cx="558730" cy="8126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9719" y="935597"/>
            <a:ext cx="2247619" cy="32380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14" y="2757557"/>
            <a:ext cx="558730" cy="81269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225" y="1040296"/>
            <a:ext cx="2247619" cy="323809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528" y="2784244"/>
            <a:ext cx="558730" cy="81269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731" y="1144995"/>
            <a:ext cx="2247619" cy="323809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266" y="2784820"/>
            <a:ext cx="558730" cy="81269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237" y="1249694"/>
            <a:ext cx="2247619" cy="323809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556" y="2780806"/>
            <a:ext cx="558730" cy="81269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743" y="1354393"/>
            <a:ext cx="2247619" cy="323809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632" y="1379884"/>
            <a:ext cx="558730" cy="812698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249" y="1459090"/>
            <a:ext cx="2247619" cy="3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80343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Nexus 5000</a:t>
            </a:r>
          </a:p>
        </p:txBody>
      </p:sp>
      <p:pic>
        <p:nvPicPr>
          <p:cNvPr id="25602" name="Picture 2" descr="C:\Users\ecoffey\AppData\Local\Temp\Rar$DRa0.200\30050_Device_nexus5000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34" y="144685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3" name="Picture 3" descr="C:\Users\ecoffey\AppData\Local\Temp\Rar$DRa0.200\30050_Device_nexus5000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055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C:\Users\ecoffey\AppData\Local\Temp\Rar$DRa0.200\30050_Device_nexus5000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6180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5" name="Picture 5" descr="C:\Users\ecoffey\AppData\Local\Temp\Rar$DRa0.200\30050_Device_nexus5000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3123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 descr="C:\Users\ecoffey\AppData\Local\Temp\Rar$DRa0.200\30050_Device_nexus5000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006" y="168363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7" name="Picture 7" descr="C:\Users\ecoffey\AppData\Local\Temp\Rar$DRa0.200\30050_Device_nexus5000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7507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 descr="C:\Users\ecoffey\AppData\Local\Temp\Rar$DRa0.200\30050_Device_nexus5000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04" y="145144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9" name="Picture 9" descr="C:\Users\ecoffey\AppData\Local\Temp\Rar$DRa0.200\30050_Device_nexus5000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898" y="16055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0" name="Picture 10" descr="C:\Users\ecoffey\AppData\Local\Temp\Rar$DRa0.200\30050_Device_nexus5000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42773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1" name="Picture 11" descr="C:\Users\ecoffey\AppData\Local\Temp\Rar$DRa0.200\30050_Device_nexus5000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177507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2" name="Picture 12" descr="C:\Users\ecoffey\AppData\Local\Temp\Rar$DRa0.200\30050_Device_nexus5000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8" y="14196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3" name="Picture 13" descr="C:\Users\ecoffey\AppData\Local\Temp\Rar$DRa0.200\30050_Device_nexus5000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79" y="16055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4" name="Picture 14" descr="C:\Users\ecoffey\AppData\Local\Temp\Rar$DRa0.200\30050_Device_nexus5000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79" y="177507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5" name="Picture 15" descr="C:\Users\ecoffey\AppData\Local\Temp\Rar$DRa0.200\30050_Device_nexus5000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5016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6" name="Picture 16" descr="C:\Users\ecoffey\AppData\Local\Temp\Rar$DRa0.200\30050_Device_nexus5000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1301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7" name="Picture 17" descr="C:\Users\ecoffey\AppData\Local\Temp\Rar$DRa0.200\30050_Device_nexus5000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4072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8" name="Picture 18" descr="C:\Users\ecoffey\AppData\Local\Temp\Rar$DRa0.200\30050_Device_nexus5000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5016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9" name="Picture 19" descr="C:\Users\ecoffey\AppData\Local\Temp\Rar$DRa0.200\30050_Device_nexus5000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263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20" name="Picture 20" descr="C:\Users\ecoffey\AppData\Local\Temp\Rar$DRa0.200\30050_Device_nexus5000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21" name="Picture 21" descr="C:\Users\ecoffey\AppData\Local\Temp\Rar$DRa0.200\30050_Device_nexus5000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281381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22" name="Picture 22" descr="C:\Users\ecoffey\AppData\Local\Temp\Rar$DRa0.200\30050_Device_nexus5000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0336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23" name="Picture 23" descr="C:\Users\ecoffey\AppData\Local\Temp\Rar$DRa0.200\30050_Device_nexus5000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24" name="Picture 24" descr="C:\Users\ecoffey\AppData\Local\Temp\Rar$DRa0.200\30050_Device_nexus5000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7477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25" name="Picture 25" descr="C:\Users\ecoffey\AppData\Local\Temp\Rar$DRa0.200\30050_Device_nexus5000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00795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26" name="Picture 26" descr="C:\Users\ecoffey\AppData\Local\Temp\Rar$DRa0.200\30050_Device_nexus5000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160" y="329183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27" name="Picture 27" descr="C:\Users\ecoffey\AppData\Local\Temp\Rar$DRa0.200\30050_Device_nexus5000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28" name="Picture 28" descr="C:\Users\ecoffey\AppData\Local\Temp\Rar$DRa0.200\30050_Device_nexus5000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42" y="14196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29" name="Picture 29" descr="C:\Users\ecoffey\AppData\Local\Temp\Rar$DRa0.200\30050_Device_nexus5000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554" y="159219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30" name="Picture 30" descr="C:\Users\ecoffey\AppData\Local\Temp\Rar$DRa0.200\30050_Device_nexus5000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200\30050_Device_nexus5000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72" y="287980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200\30050_Device_nexus5000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72" y="301298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200\30050_Device_nexus5000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572" y="315284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406703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Nexus 7000</a:t>
            </a:r>
          </a:p>
        </p:txBody>
      </p:sp>
      <p:pic>
        <p:nvPicPr>
          <p:cNvPr id="27650" name="Picture 2" descr="C:\Users\ecoffey\AppData\Local\Temp\Rar$DRa0.653\30052_Device_nexus7000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870" y="130204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1" name="Picture 3" descr="C:\Users\ecoffey\AppData\Local\Temp\Rar$DRa0.653\30052_Device_nexus7000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870" y="148245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C:\Users\ecoffey\AppData\Local\Temp\Rar$DRa0.653\30052_Device_nexus7000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3" name="Picture 5" descr="C:\Users\ecoffey\AppData\Local\Temp\Rar$DRa0.653\30052_Device_nexus7000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029" y="12765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C:\Users\ecoffey\AppData\Local\Temp\Rar$DRa0.653\30052_Device_nexus7000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790" y="144279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5" name="Picture 7" descr="C:\Users\ecoffey\AppData\Local\Temp\Rar$DRa0.653\30052_Device_nexus7000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108" y="167691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6" name="Picture 8" descr="C:\Users\ecoffey\AppData\Local\Temp\Rar$DRa0.653\30052_Device_nexus7000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379" y="133753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7" name="Picture 9" descr="C:\Users\ecoffey\AppData\Local\Temp\Rar$DRa0.653\30052_Device_nexus7000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07" y="148245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8" name="Picture 10" descr="C:\Users\ecoffey\AppData\Local\Temp\Rar$DRa0.653\30052_Device_nexus7000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890" y="232791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9" name="Picture 11" descr="C:\Users\ecoffey\AppData\Local\Temp\Rar$DRa0.653\30052_Device_nexus7000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721" y="17240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0" name="Picture 12" descr="C:\Users\ecoffey\AppData\Local\Temp\Rar$DRa0.653\30052_Device_nexus7000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97" y="12765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1" name="Picture 13" descr="C:\Users\ecoffey\AppData\Local\Temp\Rar$DRa0.653\30052_Device_nexus7000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68" y="146829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2" name="Picture 14" descr="C:\Users\ecoffey\AppData\Local\Temp\Rar$DRa0.653\30052_Device_nexus7000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3" name="Picture 15" descr="C:\Users\ecoffey\AppData\Local\Temp\Rar$DRa0.653\30052_Device_nexus7000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8" y="265860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4" name="Picture 16" descr="C:\Users\ecoffey\AppData\Local\Temp\Rar$DRa0.653\30052_Device_nexus7000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8" y="28530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5" name="Picture 17" descr="C:\Users\ecoffey\AppData\Local\Temp\Rar$DRa0.653\30052_Device_nexus7000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43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6" name="Picture 18" descr="C:\Users\ecoffey\AppData\Local\Temp\Rar$DRa0.653\30052_Device_nexus7000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5860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7" name="Picture 19" descr="C:\Users\ecoffey\AppData\Local\Temp\Rar$DRa0.653\30052_Device_nexus7000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2524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8" name="Picture 20" descr="C:\Users\ecoffey\AppData\Local\Temp\Rar$DRa0.653\30052_Device_nexus7000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5959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9" name="Picture 21" descr="C:\Users\ecoffey\AppData\Local\Temp\Rar$DRa0.653\30052_Device_nexus7000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04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70" name="Picture 22" descr="C:\Users\ecoffey\AppData\Local\Temp\Rar$DRa0.653\30052_Device_nexus7000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681" y="28586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71" name="Picture 23" descr="C:\Users\ecoffey\AppData\Local\Temp\Rar$DRa0.653\30052_Device_nexus7000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72" name="Picture 24" descr="C:\Users\ecoffey\AppData\Local\Temp\Rar$DRa0.653\30052_Device_nexus7000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73" name="Picture 25" descr="C:\Users\ecoffey\AppData\Local\Temp\Rar$DRa0.653\30052_Device_nexus7000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82524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74" name="Picture 26" descr="C:\Users\ecoffey\AppData\Local\Temp\Rar$DRa0.653\30052_Device_nexus7000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85305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75" name="Picture 27" descr="C:\Users\ecoffey\AppData\Local\Temp\Rar$DRa0.653\30052_Device_nexus7000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84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76" name="Picture 28" descr="C:\Users\ecoffey\AppData\Local\Temp\Rar$DRa0.653\30052_Device_nexus7000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855" y="133753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77" name="Picture 29" descr="C:\Users\ecoffey\AppData\Local\Temp\Rar$DRa0.653\30052_Device_nexus7000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78" name="Picture 30" descr="C:\Users\ecoffey\AppData\Local\Temp\Rar$DRa0.653\30052_Device_nexus7000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653\30052_Device_nexus7000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68" y="26304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653\30052_Device_nexus7000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68" y="282294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653\30052_Device_nexus7000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35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718060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Nexus 2000</a:t>
            </a:r>
          </a:p>
        </p:txBody>
      </p:sp>
      <p:pic>
        <p:nvPicPr>
          <p:cNvPr id="28674" name="Picture 2" descr="C:\Users\ecoffey\AppData\Local\Temp\Rar$DRa0.571\30053_Device_nexus2000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7599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5" name="Picture 3" descr="C:\Users\ecoffey\AppData\Local\Temp\Rar$DRa0.571\30053_Device_nexus2000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3521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C:\Users\ecoffey\AppData\Local\Temp\Rar$DRa0.571\30053_Device_nexus2000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7507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7" name="Picture 5" descr="C:\Users\ecoffey\AppData\Local\Temp\Rar$DRa0.571\30053_Device_nexus2000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052" y="14805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 descr="C:\Users\ecoffey\AppData\Local\Temp\Rar$DRa0.571\30053_Device_nexus2000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3521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9" name="Picture 7" descr="C:\Users\ecoffey\AppData\Local\Temp\Rar$DRa0.571\30053_Device_nexus2000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333" y="177507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0" name="Picture 8" descr="C:\Users\ecoffey\AppData\Local\Temp\Rar$DRa0.571\30053_Device_nexus2000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657" y="147599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1" name="Picture 9" descr="C:\Users\ecoffey\AppData\Local\Temp\Rar$DRa0.571\30053_Device_nexus2000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308" y="16398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2" name="Picture 10" descr="C:\Users\ecoffey\AppData\Local\Temp\Rar$DRa0.571\30053_Device_nexus2000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48031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3" name="Picture 11" descr="C:\Users\ecoffey\AppData\Local\Temp\Rar$DRa0.571\30053_Device_nexus2000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308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4" name="Picture 12" descr="C:\Users\ecoffey\AppData\Local\Temp\Rar$DRa0.571\30053_Device_nexus2000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70" y="14805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5" name="Picture 13" descr="C:\Users\ecoffey\AppData\Local\Temp\Rar$DRa0.571\30053_Device_nexus2000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70" y="16398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6" name="Picture 14" descr="C:\Users\ecoffey\AppData\Local\Temp\Rar$DRa0.571\30053_Device_nexus2000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7" name="Picture 15" descr="C:\Users\ecoffey\AppData\Local\Temp\Rar$DRa0.571\30053_Device_nexus2000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70" y="273966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8" name="Picture 16" descr="C:\Users\ecoffey\AppData\Local\Temp\Rar$DRa0.571\30053_Device_nexus2000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9518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9" name="Picture 17" descr="C:\Users\ecoffey\AppData\Local\Temp\Rar$DRa0.571\30053_Device_nexus2000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2506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90" name="Picture 18" descr="C:\Users\ecoffey\AppData\Local\Temp\Rar$DRa0.571\30053_Device_nexus2000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7762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91" name="Picture 19" descr="C:\Users\ecoffey\AppData\Local\Temp\Rar$DRa0.571\30053_Device_nexus2000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593" y="294218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92" name="Picture 20" descr="C:\Users\ecoffey\AppData\Local\Temp\Rar$DRa0.571\30053_Device_nexus2000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2297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93" name="Picture 21" descr="C:\Users\ecoffey\AppData\Local\Temp\Rar$DRa0.571\30053_Device_nexus2000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308" y="271666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94" name="Picture 22" descr="C:\Users\ecoffey\AppData\Local\Temp\Rar$DRa0.571\30053_Device_nexus2000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308" y="29258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95" name="Picture 23" descr="C:\Users\ecoffey\AppData\Local\Temp\Rar$DRa0.571\30053_Device_nexus2000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199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96" name="Picture 24" descr="C:\Users\ecoffey\AppData\Local\Temp\Rar$DRa0.571\30053_Device_nexus2000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554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97" name="Picture 25" descr="C:\Users\ecoffey\AppData\Local\Temp\Rar$DRa0.571\30053_Device_nexus2000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554" y="293711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98" name="Picture 26" descr="C:\Users\ecoffey\AppData\Local\Temp\Rar$DRa0.571\30053_Device_nexus2000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160" y="336383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99" name="Picture 27" descr="C:\Users\ecoffey\AppData\Local\Temp\Rar$DRa0.571\30053_Device_nexus2000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469" y="31199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700" name="Picture 28" descr="C:\Users\ecoffey\AppData\Local\Temp\Rar$DRa0.571\30053_Device_nexus2000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165" y="14196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701" name="Picture 29" descr="C:\Users\ecoffey\AppData\Local\Temp\Rar$DRa0.571\30053_Device_nexus2000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398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702" name="Picture 30" descr="C:\Users\ecoffey\AppData\Local\Temp\Rar$DRa0.571\30053_Device_nexus2000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571\30053_Device_nexus2000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6107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571\30053_Device_nexus2000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435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571\30053_Device_nexus2000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523" y="31264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2099268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ecoffey\AppData\Local\Temp\Rar$DRa0.111\Source\Png-256\Cisco Nexus 9000 in NX-OS mode_critical_2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336" y="843558"/>
            <a:ext cx="1980953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ecoffey\AppData\Local\Temp\Rar$DRa0.111\Source\Png-256\Cisco Nexus 9000 in NX-OS mode_major_2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632" y="955570"/>
            <a:ext cx="1980953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ecoffey\AppData\Local\Temp\Rar$DRa0.111\Source\Png-256\Cisco Nexus 9000 in NX-OS mode_minor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926" y="1067582"/>
            <a:ext cx="1980953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ecoffey\AppData\Local\Temp\Rar$DRa0.111\Source\Png-256\Cisco Nexus 9000 in NX-OS mode_unknown_25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220" y="1179594"/>
            <a:ext cx="1980953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Nexus 9000 in NX-OS Mode</a:t>
            </a:r>
          </a:p>
        </p:txBody>
      </p:sp>
      <p:pic>
        <p:nvPicPr>
          <p:cNvPr id="2050" name="Picture 2" descr="C:\Users\ecoffey\AppData\Local\Temp\Rar$DRa0.111\Source\Png-256\Cisco Nexus 9000 in NX-OS mode_admindown_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514" y="1291606"/>
            <a:ext cx="1980953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ecoffey\AppData\Local\Temp\Rar$DRa0.111\Source\Png-256\Cisco Nexus 9000 in NX-OS mode_unmanaged_25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808" y="1403618"/>
            <a:ext cx="1980953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ecoffey\AppData\Local\Temp\Rar$DRa0.111\Source\Png-256\Cisco Nexus 9000 in NX-OS mode_unreachable_25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102" y="1515630"/>
            <a:ext cx="1980953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ecoffey\AppData\Local\Temp\Rar$DRa0.111\Source\Png-256\Cisco Nexus 9000 in NX-OS mode_warning_256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396" y="1627642"/>
            <a:ext cx="1980953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ecoffey\AppData\Local\Temp\Rar$DRa0.111\Source\Png-256\Cisco Nexus 9000 in NX-OS mode_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690" y="1739654"/>
            <a:ext cx="1980953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ecoffey\AppData\Local\Temp\Rar$DRa0.111\Source\Png-256\Cisco Nexus 9000 in NX-OS mode__normal_25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851670"/>
            <a:ext cx="1980953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ecoffey\AppData\Local\Temp\Rar$DRa0.192\Source\Png-64,24,16\Admindown\Cisco-Nexus-9000-in-NX-OS-mode_admindown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68" y="133204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C:\Users\ecoffey\AppData\Local\Temp\Rar$DRa0.192\Source\Png-64,24,16\Admindown\Cisco-Nexus-9000-in-NX-OS-mode_admindown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88" y="151492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:\Users\ecoffey\AppData\Local\Temp\Rar$DRa0.192\Source\Png-64,24,16\Admindown\Cisco-Nexus-9000-in-NX-OS-mode_admindown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C:\Users\ecoffey\AppData\Local\Temp\Rar$DRa0.749\Source\Png-64,24,16\Default\Cisco-Nexus-9000-in-NX-OS-mode_default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017" y="130379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:\Users\ecoffey\AppData\Local\Temp\Rar$DRa0.749\Source\Png-64,24,16\Default\Cisco-Nexus-9000-in-NX-OS-mode_default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537" y="147406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C:\Users\ecoffey\AppData\Local\Temp\Rar$DRa0.749\Source\Png-64,24,16\Default\Cisco-Nexus-9000-in-NX-OS-mode_default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6924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:\Users\ecoffey\AppData\Local\Temp\Rar$DRa0.317\Source\Png-64,24,16\Major\Cisco-Nexus-9000-in-NX-OS-mode_major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33204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C:\Users\ecoffey\AppData\Local\Temp\Rar$DRa0.317\Source\Png-64,24,16\Major\Cisco-Nexus-9000-in-NX-OS-mode_major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15" y="14981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C:\Users\ecoffey\AppData\Local\Temp\Rar$DRa0.317\Source\Png-64,24,16\Major\Cisco-Nexus-9000-in-NX-OS-mode_major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43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C:\Users\ecoffey\AppData\Local\Temp\Rar$DRa0.296\Source\Png-64,24,16\Minor\Cisco-Nexus-9000-in-NX-OS-mode_minor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63" y="270860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C:\Users\ecoffey\AppData\Local\Temp\Rar$DRa0.296\Source\Png-64,24,16\Minor\Cisco-Nexus-9000-in-NX-OS-mode_minor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7794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3" descr="C:\Users\ecoffey\AppData\Local\Temp\Rar$DRa0.296\Source\Png-64,24,16\Minor\Cisco-Nexus-9000-in-NX-OS-mode_minor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5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C:\Users\ecoffey\AppData\Local\Temp\Rar$DRa0.209\Source\Png-64,24,16\Normal\Cisco-Nexus-9000-in-NX-OS-mode_normal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5" descr="C:\Users\ecoffey\AppData\Local\Temp\Rar$DRa0.209\Source\Png-64,24,16\Normal\Cisco-Nexus-9000-in-NX-OS-mode_normal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560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C:\Users\ecoffey\AppData\Local\Temp\Rar$DRa0.209\Source\Png-64,24,16\Normal\Cisco-Nexus-9000-in-NX-OS-mode_normal_64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 descr="C:\Users\ecoffey\AppData\Local\Temp\Rar$DRa0.543\Source\Png-64,24,16\Unknown\Cisco-Nexus-9000-in-NX-OS-mode_unknown_16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269879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C:\Users\ecoffey\AppData\Local\Temp\Rar$DRa0.543\Source\Png-64,24,16\Unknown\Cisco-Nexus-9000-in-NX-OS-mode_unknown_2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28560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7" name="Picture 29" descr="C:\Users\ecoffey\AppData\Local\Temp\Rar$DRa0.543\Source\Png-64,24,16\Unknown\Cisco-Nexus-9000-in-NX-OS-mode_unknown_6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76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C:\Users\ecoffey\AppData\Local\Temp\Rar$DRa0.150\Source\Png-64,24,16\Unmanaged\Cisco-Nexus-9000-in-NX-OS-mode_unmanaged_16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977" y="269248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9" name="Picture 31" descr="C:\Users\ecoffey\AppData\Local\Temp\Rar$DRa0.150\Source\Png-64,24,16\Unmanaged\Cisco-Nexus-9000-in-NX-OS-mode_unmanaged_2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674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C:\Users\ecoffey\AppData\Local\Temp\Rar$DRa0.150\Source\Png-64,24,16\Unmanaged\Cisco-Nexus-9000-in-NX-OS-mode_unmanaged_64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1" name="Picture 33" descr="C:\Users\ecoffey\AppData\Local\Temp\Rar$DRa0.444\Source\Png-64,24,16\Unreachable\Cisco-Nexus-9000-in-NX-OS-mode_unreachable_1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908" y="269248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C:\Users\ecoffey\AppData\Local\Temp\Rar$DRa0.444\Source\Png-64,24,16\Unreachable\Cisco-Nexus-9000-in-NX-OS-mode_unreachable_24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296" y="28560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3" name="Picture 35" descr="C:\Users\ecoffey\AppData\Local\Temp\Rar$DRa0.444\Source\Png-64,24,16\Unreachable\Cisco-Nexus-9000-in-NX-OS-mode_unreachable_64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 descr="C:\Users\ecoffey\AppData\Local\Temp\Rar$DRa0.943\Source\Png-64,24,16\Warning\Cisco-Nexus-9000-in-NX-OS-mode_warning_1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0379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5" name="Picture 37" descr="C:\Users\ecoffey\AppData\Local\Temp\Rar$DRa0.943\Source\Png-64,24,16\Warning\Cisco-Nexus-9000-in-NX-OS-mode_warning_24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981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Picture 38" descr="C:\Users\ecoffey\AppData\Local\Temp\Rar$DRa0.943\Source\Png-64,24,16\Warning\Cisco-Nexus-9000-in-NX-OS-mode_warning_64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016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7" name="Picture 39" descr="C:\Users\ecoffey\AppData\Local\Temp\Rar$DRa0.986\Source\Png-64,24,16\Сritical\Cisco-Nexus-9000-in-NX-OS-mode_critical_1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3647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8" name="Picture 40" descr="C:\Users\ecoffey\AppData\Local\Temp\Rar$DRa0.986\Source\Png-64,24,16\Сritical\Cisco-Nexus-9000-in-NX-OS-mode_critical_24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1728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9" name="Picture 41" descr="C:\Users\ecoffey\AppData\Local\Temp\Rar$DRa0.986\Source\Png-64,24,16\Сritical\Cisco-Nexus-9000-in-NX-OS-mode_critical_64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44310"/>
      </p:ext>
    </p:extLst>
  </p:cSld>
  <p:clrMapOvr>
    <a:masterClrMapping/>
  </p:clrMapOvr>
  <p:transition spd="med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Nexus 9300 Series</a:t>
            </a:r>
          </a:p>
        </p:txBody>
      </p:sp>
      <p:pic>
        <p:nvPicPr>
          <p:cNvPr id="90114" name="Picture 2" descr="C:\Users\ecoffey\AppData\Local\Temp\Rar$DRa0.093\Cisco Nexus 9300 Series\Png_64_24_16\Admindown\Cisco-Nexus-9300-Series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065" y="145639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15" name="Picture 3" descr="C:\Users\ecoffey\AppData\Local\Temp\Rar$DRa0.093\Cisco Nexus 9300 Series\Png_64_24_16\Admindown\Cisco-Nexus-9300-Series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065" y="15879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16" name="Picture 4" descr="C:\Users\ecoffey\AppData\Local\Temp\Rar$DRa0.093\Cisco Nexus 9300 Series\Png_64_24_16\Admindown\Cisco-Nexus-9300-Series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74" y="173682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17" name="Picture 5" descr="C:\Users\ecoffey\AppData\Local\Temp\Rar$DRa1.712\Cisco Nexus 9300 Series\Png_64_24_16\Critical\Cisco-Nexus-9300-Series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160" y="140470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18" name="Picture 6" descr="C:\Users\ecoffey\AppData\Local\Temp\Rar$DRa1.712\Cisco Nexus 9300 Series\Png_64_24_16\Critical\Cisco-Nexus-9300-Series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160" y="15879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19" name="Picture 7" descr="C:\Users\ecoffey\AppData\Local\Temp\Rar$DRa1.712\Cisco Nexus 9300 Series\Png_64_24_16\Critical\Cisco-Nexus-9300-Series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5444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20" name="Picture 8" descr="C:\Users\ecoffey\AppData\Local\Temp\Rar$DRa0.027\Cisco Nexus 9300 Series\Png_64_24_16\Default\Cisco-Nexus-9300-Series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809" y="145639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21" name="Picture 9" descr="C:\Users\ecoffey\AppData\Local\Temp\Rar$DRa0.027\Cisco Nexus 9300 Series\Png_64_24_16\Default\Cisco-Nexus-9300-Series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906" y="159514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22" name="Picture 10" descr="C:\Users\ecoffey\AppData\Local\Temp\Rar$DRa0.027\Cisco Nexus 9300 Series\Png_64_24_16\Default\Cisco-Nexus-9300-Series_default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120" y="176163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23" name="Picture 11" descr="C:\Users\ecoffey\AppData\Local\Temp\Rar$DRa0.173\Cisco Nexus 9300 Series\Png_64_24_16\Major\Cisco-Nexus-9300-Series_major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46" y="140400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24" name="Picture 12" descr="C:\Users\ecoffey\AppData\Local\Temp\Rar$DRa0.173\Cisco Nexus 9300 Series\Png_64_24_16\Major\Cisco-Nexus-9300-Series_major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46" y="159514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25" name="Picture 13" descr="C:\Users\ecoffey\AppData\Local\Temp\Rar$DRa0.173\Cisco Nexus 9300 Series\Png_64_24_16\Major\Cisco-Nexus-9300-Series_major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69" y="176282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26" name="Picture 14" descr="C:\Users\ecoffey\AppData\Local\Temp\Rar$DRa0.174\Cisco Nexus 9300 Series\Png_64_24_16\Minor\Cisco-Nexus-9300-Series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72086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27" name="Picture 15" descr="C:\Users\ecoffey\AppData\Local\Temp\Rar$DRa0.174\Cisco Nexus 9300 Series\Png_64_24_16\Minor\Cisco-Nexus-9300-Series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69" y="288942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28" name="Picture 16" descr="C:\Users\ecoffey\AppData\Local\Temp\Rar$DRa0.174\Cisco Nexus 9300 Series\Png_64_24_16\Minor\Cisco-Nexus-9300-Series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9439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29" name="Picture 17" descr="C:\Users\ecoffey\AppData\Local\Temp\Rar$DRa0.116\Cisco Nexus 9300 Series\Png_64_24_16\Normal\Cisco-Nexus-9300-Series_norm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85" y="280309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30" name="Picture 18" descr="C:\Users\ecoffey\AppData\Local\Temp\Rar$DRa0.116\Cisco Nexus 9300 Series\Png_64_24_16\Normal\Cisco-Nexus-9300-Series_normal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628" y="297189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31" name="Picture 19" descr="C:\Users\ecoffey\AppData\Local\Temp\Rar$DRa0.116\Cisco Nexus 9300 Series\Png_64_24_16\Normal\Cisco-Nexus-9300-Series_normal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3629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32" name="Picture 20" descr="C:\Users\ecoffey\AppData\Local\Temp\Rar$DRa0.218\Cisco Nexus 9300 Series\Png_64_24_16\Unknown\Cisco-Nexus-9300-Series_unknown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5256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33" name="Picture 21" descr="C:\Users\ecoffey\AppData\Local\Temp\Rar$DRa0.218\Cisco Nexus 9300 Series\Png_64_24_16\Unknown\Cisco-Nexus-9300-Series_unknown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2044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34" name="Picture 22" descr="C:\Users\ecoffey\AppData\Local\Temp\Rar$DRa0.218\Cisco Nexus 9300 Series\Png_64_24_16\Unknown\Cisco-Nexus-9300-Series_unknown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9557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35" name="Picture 23" descr="C:\Users\ecoffey\AppData\Local\Temp\Rar$DRa0.472\Cisco Nexus 9300 Series\Png_64_24_16\Unmanaged\Cisco-Nexus-9300-Series_unmanaged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809" y="27597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36" name="Picture 24" descr="C:\Users\ecoffey\AppData\Local\Temp\Rar$DRa0.472\Cisco Nexus 9300 Series\Png_64_24_16\Unmanaged\Cisco-Nexus-9300-Series_unmanaged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023" y="291269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37" name="Picture 25" descr="C:\Users\ecoffey\AppData\Local\Temp\Rar$DRa0.472\Cisco Nexus 9300 Series\Png_64_24_16\Unmanaged\Cisco-Nexus-9300-Series_unmanaged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120" y="310683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38" name="Picture 26" descr="C:\Users\ecoffey\AppData\Local\Temp\Rar$DRa0.083\Cisco Nexus 9300 Series\Png_64_24_16\Unreachable\Cisco-Nexus-9300-Series_unreachable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697" y="284997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39" name="Picture 27" descr="C:\Users\ecoffey\AppData\Local\Temp\Rar$DRa0.083\Cisco Nexus 9300 Series\Png_64_24_16\Unreachable\Cisco-Nexus-9300-Series_unreachable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677" y="301920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40" name="Picture 28" descr="C:\Users\ecoffey\AppData\Local\Temp\Rar$DRa0.083\Cisco Nexus 9300 Series\Png_64_24_16\Unreachable\Cisco-Nexus-9300-Series_unreachable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197" y="312260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41" name="Picture 29" descr="C:\Users\ecoffey\AppData\Local\Temp\Rar$DRa0.205\Cisco Nexus 9300 Series\Png_64_24_16\Warning\Cisco-Nexus-9300-Series_warning_1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197" y="145639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42" name="Picture 30" descr="C:\Users\ecoffey\AppData\Local\Temp\Rar$DRa0.205\Cisco Nexus 9300 Series\Png_64_24_16\Warning\Cisco-Nexus-9300-Series_warning_2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40" y="159514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43" name="Picture 31" descr="C:\Users\ecoffey\AppData\Local\Temp\Rar$DRa0.205\Cisco Nexus 9300 Series\Png_64_24_16\Warning\Cisco-Nexus-9300-Series_warning_6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40" y="177083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44" name="Picture 32" descr="C:\Users\ecoffey\AppData\Local\Temp\Rar$DRa0.984\Cisco Nexus 9300 Series\Png_256\CiscoNexus9300Series_admindown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87363"/>
            <a:ext cx="2869841" cy="185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45" name="Picture 33" descr="C:\Users\ecoffey\AppData\Local\Temp\Rar$DRa0.984\Cisco Nexus 9300 Series\Png_256\CiscoNexus9300Series_critical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582" y="748035"/>
            <a:ext cx="2869841" cy="185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46" name="Picture 34" descr="C:\Users\ecoffey\AppData\Local\Temp\Rar$DRa0.984\Cisco Nexus 9300 Series\Png_256\CiscoNexus9300Series_default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033" y="1008707"/>
            <a:ext cx="2869841" cy="184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47" name="Picture 35" descr="C:\Users\ecoffey\AppData\Local\Temp\Rar$DRa0.984\Cisco Nexus 9300 Series\Png_256\CiscoNexus9300Series_major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8484" y="1256681"/>
            <a:ext cx="2869841" cy="185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48" name="Picture 36" descr="C:\Users\ecoffey\AppData\Local\Temp\Rar$DRa0.984\Cisco Nexus 9300 Series\Png_256\CiscoNexus9300Series_minor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935" y="1517353"/>
            <a:ext cx="2869841" cy="185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49" name="Picture 37" descr="C:\Users\ecoffey\AppData\Local\Temp\Rar$DRa0.984\Cisco Nexus 9300 Series\Png_256\CiscoNexus9300Series_normal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386" y="1778025"/>
            <a:ext cx="2869841" cy="185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50" name="Picture 38" descr="C:\Users\ecoffey\AppData\Local\Temp\Rar$DRa0.984\Cisco Nexus 9300 Series\Png_256\CiscoNexus9300Series_unknown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837" y="2038697"/>
            <a:ext cx="2869841" cy="185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51" name="Picture 39" descr="C:\Users\ecoffey\AppData\Local\Temp\Rar$DRa0.984\Cisco Nexus 9300 Series\Png_256\CiscoNexus9300Series_unmanaged_25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288" y="2299369"/>
            <a:ext cx="2869841" cy="185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52" name="Picture 40" descr="C:\Users\ecoffey\AppData\Local\Temp\Rar$DRa0.984\Cisco Nexus 9300 Series\Png_256\CiscoNexus9300Series_unreachable_25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739" y="2560041"/>
            <a:ext cx="2869841" cy="185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153" name="Picture 41" descr="C:\Users\ecoffey\AppData\Local\Temp\Rar$DRa0.984\Cisco Nexus 9300 Series\Png_256\CiscoNexus9300Series_warning_256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190" y="2820714"/>
            <a:ext cx="2869841" cy="1853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148387"/>
      </p:ext>
    </p:extLst>
  </p:cSld>
  <p:clrMapOvr>
    <a:masterClrMapping/>
  </p:clrMapOvr>
  <p:transition spd="med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Nexus 9500 Series</a:t>
            </a:r>
          </a:p>
        </p:txBody>
      </p:sp>
      <p:pic>
        <p:nvPicPr>
          <p:cNvPr id="91138" name="Picture 2" descr="C:\Users\ecoffey\AppData\Local\Temp\Rar$DRa0.201\Cisco Nexus 9500 Series\Png_64_24_16\Admindown\Cisco-Nexus-9500-Series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560" y="133579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39" name="Picture 3" descr="C:\Users\ecoffey\AppData\Local\Temp\Rar$DRa0.201\Cisco Nexus 9500 Series\Png_64_24_16\Admindown\Cisco-Nexus-9500-Series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76" y="149168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40" name="Picture 4" descr="C:\Users\ecoffey\AppData\Local\Temp\Rar$DRa0.201\Cisco Nexus 9500 Series\Png_64_24_16\Admindown\Cisco-Nexus-9500-Series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021" y="170200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41" name="Picture 5" descr="C:\Users\ecoffey\AppData\Local\Temp\Rar$DRa0.356\Cisco Nexus 9500 Series\Png_64_24_16\Critical\Cisco-Nexus-9500-Series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478" y="133747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42" name="Picture 6" descr="C:\Users\ecoffey\AppData\Local\Temp\Rar$DRa0.356\Cisco Nexus 9500 Series\Png_64_24_16\Critical\Cisco-Nexus-9500-Series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462" y="147755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43" name="Picture 7" descr="C:\Users\ecoffey\AppData\Local\Temp\Rar$DRa0.356\Cisco Nexus 9500 Series\Png_64_24_16\Critical\Cisco-Nexus-9500-Series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0754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44" name="Picture 8" descr="C:\Users\ecoffey\AppData\Local\Temp\Rar$DRa0.975\Cisco Nexus 9500 Series\Png_64_24_16\Default\Cisco-Nexus-9500-Series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086" y="134170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45" name="Picture 9" descr="C:\Users\ecoffey\AppData\Local\Temp\Rar$DRa0.975\Cisco Nexus 9500 Series\Png_64_24_16\Default\Cisco-Nexus-9500-Series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336" y="147545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46" name="Picture 10" descr="C:\Users\ecoffey\AppData\Local\Temp\Rar$DRa0.975\Cisco Nexus 9500 Series\Png_64_24_16\Default\Cisco-Nexus-9500-Series_default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626" y="167456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47" name="Picture 11" descr="C:\Users\ecoffey\AppData\Local\Temp\Rar$DRa0.231\Cisco Nexus 9500 Series\Png_64_24_16\Major\Cisco-Nexus-9500-Series_major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27" y="127651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48" name="Picture 12" descr="C:\Users\ecoffey\AppData\Local\Temp\Rar$DRa0.231\Cisco Nexus 9500 Series\Png_64_24_16\Major\Cisco-Nexus-9500-Series_major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27" y="147545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49" name="Picture 13" descr="C:\Users\ecoffey\AppData\Local\Temp\Rar$DRa0.231\Cisco Nexus 9500 Series\Png_64_24_16\Major\Cisco-Nexus-9500-Series_major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0200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50" name="Picture 14" descr="C:\Users\ecoffey\AppData\Local\Temp\Rar$DRa0.731\Cisco Nexus 9500 Series\Png_64_24_16\Minor\Cisco-Nexus-9500-Series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65" y="271498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51" name="Picture 15" descr="C:\Users\ecoffey\AppData\Local\Temp\Rar$DRa0.731\Cisco Nexus 9500 Series\Png_64_24_16\Minor\Cisco-Nexus-9500-Series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65" y="288359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52" name="Picture 16" descr="C:\Users\ecoffey\AppData\Local\Temp\Rar$DRa0.731\Cisco Nexus 9500 Series\Png_64_24_16\Minor\Cisco-Nexus-9500-Series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8089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53" name="Picture 17" descr="C:\Users\ecoffey\AppData\Local\Temp\Rar$DRa0.437\Cisco Nexus 9500 Series\Png_64_24_16\Normal\Cisco-Nexus-9500-Series_norm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76" y="273862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54" name="Picture 18" descr="C:\Users\ecoffey\AppData\Local\Temp\Rar$DRa0.437\Cisco Nexus 9500 Series\Png_64_24_16\Normal\Cisco-Nexus-9500-Series_normal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89801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55" name="Picture 19" descr="C:\Users\ecoffey\AppData\Local\Temp\Rar$DRa0.437\Cisco Nexus 9500 Series\Png_64_24_16\Normal\Cisco-Nexus-9500-Series_normal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089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56" name="Picture 20" descr="C:\Users\ecoffey\AppData\Local\Temp\Rar$DRa0.387\Cisco Nexus 9500 Series\Png_64_24_16\Unknown\Cisco-Nexus-9500-Series_unknown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438" y="268358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57" name="Picture 21" descr="C:\Users\ecoffey\AppData\Local\Temp\Rar$DRa0.387\Cisco Nexus 9500 Series\Png_64_24_16\Unknown\Cisco-Nexus-9500-Series_unknown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705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58" name="Picture 22" descr="C:\Users\ecoffey\AppData\Local\Temp\Rar$DRa0.387\Cisco Nexus 9500 Series\Png_64_24_16\Unknown\Cisco-Nexus-9500-Series_unknown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8089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59" name="Picture 23" descr="C:\Users\ecoffey\AppData\Local\Temp\Rar$DRa0.555\Cisco Nexus 9500 Series\Png_64_24_16\Unmanaged\Cisco-Nexus-9500-Series_unmanaged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336" y="274454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60" name="Picture 24" descr="C:\Users\ecoffey\AppData\Local\Temp\Rar$DRa0.555\Cisco Nexus 9500 Series\Png_64_24_16\Unmanaged\Cisco-Nexus-9500-Series_unmanaged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04" y="290968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61" name="Picture 25" descr="C:\Users\ecoffey\AppData\Local\Temp\Rar$DRa0.555\Cisco Nexus 9500 Series\Png_64_24_16\Unmanaged\Cisco-Nexus-9500-Series_unmanaged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626" y="309256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62" name="Picture 26" descr="C:\Users\ecoffey\AppData\Local\Temp\Rar$DRa0.676\Cisco Nexus 9500 Series\Png_64_24_16\Unreachable\Cisco-Nexus-9500-Series_unreachable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885" y="267094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63" name="Picture 27" descr="C:\Users\ecoffey\AppData\Local\Temp\Rar$DRa0.676\Cisco Nexus 9500 Series\Png_64_24_16\Unreachable\Cisco-Nexus-9500-Series_unreachable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86646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64" name="Picture 28" descr="C:\Users\ecoffey\AppData\Local\Temp\Rar$DRa0.676\Cisco Nexus 9500 Series\Png_64_24_16\Unreachable\Cisco-Nexus-9500-Series_unreachable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070" y="304713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65" name="Picture 29" descr="C:\Users\ecoffey\AppData\Local\Temp\Rar$DRa0.479\Cisco Nexus 9500 Series\Png_64_24_16\Warning\Cisco-Nexus-9500-Series_warning_1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39885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66" name="Picture 30" descr="C:\Users\ecoffey\AppData\Local\Temp\Rar$DRa0.479\Cisco Nexus 9500 Series\Png_64_24_16\Warning\Cisco-Nexus-9500-Series_warning_2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5522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67" name="Picture 31" descr="C:\Users\ecoffey\AppData\Local\Temp\Rar$DRa0.479\Cisco Nexus 9500 Series\Png_64_24_16\Warning\Cisco-Nexus-9500-Series_warning_6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200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68" name="Picture 32" descr="C:\Users\ecoffey\AppData\Local\Temp\Rar$DRa0.068\Cisco Nexus 9500 Series\Png_256\Cisco Nexus 9500 Series_admindown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246" y="504659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69" name="Picture 33" descr="C:\Users\ecoffey\AppData\Local\Temp\Rar$DRa0.068\Cisco Nexus 9500 Series\Png_256\Cisco Nexus 9500 Series_critical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142" y="654327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70" name="Picture 34" descr="C:\Users\ecoffey\AppData\Local\Temp\Rar$DRa0.068\Cisco Nexus 9500 Series\Png_256\Cisco Nexus 9500 Series_default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734" y="803995"/>
            <a:ext cx="1955556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71" name="Picture 35" descr="C:\Users\ecoffey\AppData\Local\Temp\Rar$DRa0.068\Cisco Nexus 9500 Series\Png_256\Cisco Nexus 9500 Series_major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628" y="953663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72" name="Picture 36" descr="C:\Users\ecoffey\AppData\Local\Temp\Rar$DRa0.068\Cisco Nexus 9500 Series\Png_256\Cisco Nexus 9500 Series_minor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522" y="1103331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73" name="Picture 37" descr="C:\Users\ecoffey\AppData\Local\Temp\Rar$DRa0.068\Cisco Nexus 9500 Series\Png_256\Cisco Nexus 9500 Series_normal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416" y="1252999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74" name="Picture 38" descr="C:\Users\ecoffey\AppData\Local\Temp\Rar$DRa0.068\Cisco Nexus 9500 Series\Png_256\Cisco Nexus 9500 Series_unknown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310" y="1402667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75" name="Picture 39" descr="C:\Users\ecoffey\AppData\Local\Temp\Rar$DRa0.068\Cisco Nexus 9500 Series\Png_256\Cisco Nexus 9500 Series_unmanaged_25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204" y="1552335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76" name="Picture 40" descr="C:\Users\ecoffey\AppData\Local\Temp\Rar$DRa0.068\Cisco Nexus 9500 Series\Png_256\Cisco Nexus 9500 Series_unreachable_25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098" y="1702003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177" name="Picture 41" descr="C:\Users\ecoffey\AppData\Local\Temp\Rar$DRa0.068\Cisco Nexus 9500 Series\Png_256\Cisco Nexus 9500 Series_warning_256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851670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254589"/>
      </p:ext>
    </p:extLst>
  </p:cSld>
  <p:clrMapOvr>
    <a:masterClrMapping/>
  </p:clrMapOvr>
  <p:transition spd="med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Nexus Data Broker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24" y="1084373"/>
            <a:ext cx="152400" cy="152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124" y="1304053"/>
            <a:ext cx="228600" cy="228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964" y="1558487"/>
            <a:ext cx="609600" cy="60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513" y="1095108"/>
            <a:ext cx="152400" cy="152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513" y="1311633"/>
            <a:ext cx="228600" cy="228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936" y="1575052"/>
            <a:ext cx="609600" cy="609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09" y="1102830"/>
            <a:ext cx="152400" cy="152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66" y="1322282"/>
            <a:ext cx="228600" cy="228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64" y="1558672"/>
            <a:ext cx="609600" cy="609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66" y="2541754"/>
            <a:ext cx="152400" cy="152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994" y="2770613"/>
            <a:ext cx="228600" cy="228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95" y="2999213"/>
            <a:ext cx="609600" cy="609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874" y="2551536"/>
            <a:ext cx="152400" cy="152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46" y="2770613"/>
            <a:ext cx="228600" cy="228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05" y="3006421"/>
            <a:ext cx="609600" cy="609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350" y="2567564"/>
            <a:ext cx="152400" cy="1524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286" y="2770613"/>
            <a:ext cx="228600" cy="2286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464" y="2999213"/>
            <a:ext cx="609600" cy="6096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105" y="2578891"/>
            <a:ext cx="152400" cy="1524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000" y="2774217"/>
            <a:ext cx="228600" cy="2286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000" y="2999213"/>
            <a:ext cx="609600" cy="609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481" y="2552633"/>
            <a:ext cx="152400" cy="1524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536" y="2774217"/>
            <a:ext cx="228600" cy="228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718" y="2999213"/>
            <a:ext cx="609600" cy="6096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536" y="1089796"/>
            <a:ext cx="152400" cy="1524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536" y="1330090"/>
            <a:ext cx="228600" cy="2286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536" y="1569456"/>
            <a:ext cx="609600" cy="60960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550" y="1128624"/>
            <a:ext cx="152400" cy="1524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450" y="1335038"/>
            <a:ext cx="228600" cy="2286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450" y="1572784"/>
            <a:ext cx="609600" cy="6096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488" y="514803"/>
            <a:ext cx="2869841" cy="246349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726" y="709486"/>
            <a:ext cx="2869841" cy="246349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963" y="904169"/>
            <a:ext cx="2869841" cy="2463492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200" y="1098852"/>
            <a:ext cx="2869841" cy="246349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437" y="1293535"/>
            <a:ext cx="2869841" cy="246349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674" y="1488218"/>
            <a:ext cx="2869841" cy="2463492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911" y="1682901"/>
            <a:ext cx="2869841" cy="246349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148" y="1877584"/>
            <a:ext cx="2869841" cy="246349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385" y="2072267"/>
            <a:ext cx="2869841" cy="246349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622" y="2266950"/>
            <a:ext cx="2869841" cy="246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97406"/>
      </p:ext>
    </p:extLst>
  </p:cSld>
  <p:clrMapOvr>
    <a:masterClrMapping/>
  </p:clrMapOvr>
  <p:transition spd="med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9" name="Picture 41" descr="C:\Users\ecoffey\AppData\Local\Temp\Rar$DRa0.972\Cisco Prime Collaboration\Png_64_24_16\Admindown\Cisco-Prime-Collaboration_admindown_6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833" y="16903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Picture 38" descr="C:\Users\ecoffey\AppData\Local\Temp\Rar$DRa0.452\Cisco Prime Collaboration\Png_64_24_16\Critical\Cisco-Prime-Collaboration_critical_6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008" y="16903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C:\Users\ecoffey\AppData\Local\Temp\Rar$DRa0.923\Cisco Prime Collaboration\Png_64_24_16\Major\Cisco-Prime-Collaboration_major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49" y="16903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7" name="Picture 29" descr="C:\Users\ecoffey\AppData\Local\Temp\Rar$DRa0.655\Cisco Prime Collaboration\Png_64_24_16\Minor\Cisco-Prime-Collaboration_minor_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30" y="306047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C:\Users\ecoffey\AppData\Local\Temp\Rar$DRa0.799\Cisco Prime Collaboration\Png_64_24_16\Normal\Cisco-Prime-Collaboration_normal_6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80" y="306047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3" descr="C:\Users\ecoffey\AppData\Local\Temp\Rar$DRa0.428\Cisco Prime Collaboration\Png_64_24_16\Unknown\Cisco-Prime-Collaboration_unknown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206" y="304463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C:\Users\ecoffey\AppData\Local\Temp\Rar$DRa0.420\Cisco Prime Collaboration\Png_64_24_16\Unmanaged\Cisco-Prime-Collaboration_unmanaged_6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184" y="304463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C:\Users\ecoffey\AppData\Local\Temp\Rar$DRa0.215\Cisco Prime Collaboration\Png_64_24_16\Unreachable\Cisco-Prime-Collaboration_unreachable_6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094" y="304463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:\Users\ecoffey\AppData\Local\Temp\Rar$DRa0.352\Cisco Prime Collaboration\Png_64_24_16\Warning\Cisco-Prime-Collaboration_warning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281" y="16903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Prime Collaboration</a:t>
            </a:r>
          </a:p>
        </p:txBody>
      </p:sp>
      <p:pic>
        <p:nvPicPr>
          <p:cNvPr id="2050" name="Picture 2" descr="C:\Users\ecoffey\AppData\Local\Temp\Rar$DRa0.611\Cisco Prime Collaboration\Png_256\Cisco Prime Collaboration_admindown_25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908" y="530890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ecoffey\AppData\Local\Temp\Rar$DRa0.611\Cisco Prime Collaboration\Png_256\Cisco Prime Collaboration_critical_25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690" y="669642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ecoffey\AppData\Local\Temp\Rar$DRa0.611\Cisco Prime Collaboration\Png_256\Cisco Prime Collaboration_default_256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474" y="808394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ecoffey\AppData\Local\Temp\Rar$DRa0.611\Cisco Prime Collaboration\Png_256\Cisco Prime Collaboration_major._25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258" y="947146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ecoffey\AppData\Local\Temp\Rar$DRa0.611\Cisco Prime Collaboration\Png_256\Cisco Prime Collaboration_minor._25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042" y="1085898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ecoffey\AppData\Local\Temp\Rar$DRa0.611\Cisco Prime Collaboration\Png_256\Cisco Prime Collaboration_normal_256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826" y="1224650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ecoffey\AppData\Local\Temp\Rar$DRa0.611\Cisco Prime Collaboration\Png_256\Cisco Prime Collaboration_unknown_25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610" y="1363402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ecoffey\AppData\Local\Temp\Rar$DRa0.611\Cisco Prime Collaboration\Png_256\Cisco Prime Collaboration_unmanaged._25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394" y="1502154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ecoffey\AppData\Local\Temp\Rar$DRa0.611\Cisco Prime Collaboration\Png_256\Cisco Prime Collaboration_unreachable_256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178" y="1640906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ecoffey\AppData\Local\Temp\Rar$DRa0.611\Cisco Prime Collaboration\Png_256\Cisco Prime Collaboration_warning._25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962" y="1779661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ecoffey\AppData\Local\Temp\Rar$DRa0.352\Cisco Prime Collaboration\Png_64_24_16\Warning\Cisco-Prime-Collaboration_warning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281" y="121185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C:\Users\ecoffey\AppData\Local\Temp\Rar$DRa0.352\Cisco Prime Collaboration\Png_64_24_16\Warning\Cisco-Prime-Collaboration_warning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281" y="14196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C:\Users\ecoffey\AppData\Local\Temp\Rar$DRa0.215\Cisco Prime Collaboration\Png_64_24_16\Unreachable\Cisco-Prime-Collaboration_unreachable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249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:\Users\ecoffey\AppData\Local\Temp\Rar$DRa0.215\Cisco Prime Collaboration\Png_64_24_16\Unreachable\Cisco-Prime-Collaboration_unreachable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824" y="2787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:\Users\ecoffey\AppData\Local\Temp\Rar$DRa0.420\Cisco Prime Collaboration\Png_64_24_16\Unmanaged\Cisco-Prime-Collaboration_unmanaged_16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184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C:\Users\ecoffey\AppData\Local\Temp\Rar$DRa0.420\Cisco Prime Collaboration\Png_64_24_16\Unmanaged\Cisco-Prime-Collaboration_unmanaged_24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184" y="2787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C:\Users\ecoffey\AppData\Local\Temp\Rar$DRa0.428\Cisco Prime Collaboration\Png_64_24_16\Unknown\Cisco-Prime-Collaboration_unknown_16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222" y="264173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C:\Users\ecoffey\AppData\Local\Temp\Rar$DRa0.428\Cisco Prime Collaboration\Png_64_24_16\Unknown\Cisco-Prime-Collaboration_unknown_2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206" y="2787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C:\Users\ecoffey\AppData\Local\Temp\Rar$DRa0.799\Cisco Prime Collaboration\Png_64_24_16\Normal\Cisco-Prime-Collaboration_normal_1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80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5" descr="C:\Users\ecoffey\AppData\Local\Temp\Rar$DRa0.799\Cisco Prime Collaboration\Png_64_24_16\Normal\Cisco-Prime-Collaboration_normal_2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80" y="2787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 descr="C:\Users\ecoffey\AppData\Local\Temp\Rar$DRa0.655\Cisco Prime Collaboration\Png_64_24_16\Minor\Cisco-Prime-Collaboration_minor_1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30" y="2650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C:\Users\ecoffey\AppData\Local\Temp\Rar$DRa0.655\Cisco Prime Collaboration\Png_64_24_16\Minor\Cisco-Prime-Collaboration_minor_24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30" y="279754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C:\Users\ecoffey\AppData\Local\Temp\Rar$DRa0.923\Cisco Prime Collaboration\Png_64_24_16\Major\Cisco-Prime-Collaboration_major_1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49" y="127281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9" name="Picture 31" descr="C:\Users\ecoffey\AppData\Local\Temp\Rar$DRa0.923\Cisco Prime Collaboration\Png_64_24_16\Major\Cisco-Prime-Collaboration_major_24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49" y="142864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1" name="Picture 33" descr="C:\Users\ecoffey\AppData\Local\Temp\Rar$DRa0.293\Cisco Prime Collaboration\Png_64_24_16\Default\Cisco-Prime-Collaboration_default_1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312" y="125777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C:\Users\ecoffey\AppData\Local\Temp\Rar$DRa0.293\Cisco Prime Collaboration\Png_64_24_16\Default\Cisco-Prime-Collaboration_default_24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640" y="146755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3" name="Picture 35" descr="C:\Users\ecoffey\AppData\Local\Temp\Rar$DRa0.293\Cisco Prime Collaboration\Png_64_24_16\Default\Cisco-Prime-Collaboration_default_64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312" y="16903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 descr="C:\Users\ecoffey\AppData\Local\Temp\Rar$DRa0.452\Cisco Prime Collaboration\Png_64_24_16\Critical\Cisco-Prime-Collaboration_critical_1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222" y="129469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5" name="Picture 37" descr="C:\Users\ecoffey\AppData\Local\Temp\Rar$DRa0.452\Cisco Prime Collaboration\Png_64_24_16\Critical\Cisco-Prime-Collaboration_critical_24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190" y="146855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7" name="Picture 39" descr="C:\Users\ecoffey\AppData\Local\Temp\Rar$DRa0.972\Cisco Prime Collaboration\Png_64_24_16\Admindown\Cisco-Prime-Collaboration_admindown_1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080" y="129469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8" name="Picture 40" descr="C:\Users\ecoffey\AppData\Local\Temp\Rar$DRa0.972\Cisco Prime Collaboration\Png_64_24_16\Admindown\Cisco-Prime-Collaboration_admindown_24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833" y="146454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301795"/>
      </p:ext>
    </p:extLst>
  </p:cSld>
  <p:clrMapOvr>
    <a:masterClrMapping/>
  </p:clrMapOvr>
  <p:transition spd="med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Prime Collaboration</a:t>
            </a:r>
          </a:p>
        </p:txBody>
      </p:sp>
      <p:pic>
        <p:nvPicPr>
          <p:cNvPr id="92162" name="Picture 2" descr="C:\Users\ecoffey\AppData\Local\Temp\Rar$DRa0.720\Cisco Prime Collaboration\Png_64_24_16\Admindown\Cisco-Prime-Collaboration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213" y="127148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63" name="Picture 3" descr="C:\Users\ecoffey\AppData\Local\Temp\Rar$DRa0.720\Cisco Prime Collaboration\Png_64_24_16\Admindown\Cisco-Prime-Collaboration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98" y="144261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64" name="Picture 4" descr="C:\Users\ecoffey\AppData\Local\Temp\Rar$DRa0.720\Cisco Prime Collaboration\Png_64_24_16\Admindown\Cisco-Prime-Collaboration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98" y="167855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65" name="Picture 5" descr="C:\Users\ecoffey\AppData\Local\Temp\Rar$DRa0.134\Cisco Prime Collaboration\Png_64_24_16\Critical\Cisco-Prime-Collaboration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312" y="127148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66" name="Picture 6" descr="C:\Users\ecoffey\AppData\Local\Temp\Rar$DRa0.134\Cisco Prime Collaboration\Png_64_24_16\Critical\Cisco-Prime-Collaboration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312" y="145745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67" name="Picture 7" descr="C:\Users\ecoffey\AppData\Local\Temp\Rar$DRa0.134\Cisco Prime Collaboration\Png_64_24_16\Critical\Cisco-Prime-Collaboration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7757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68" name="Picture 8" descr="C:\Users\ecoffey\AppData\Local\Temp\Rar$DRa2.200\Cisco Prime Collaboration\Png_64_24_16\Default\Cisco-Prime-Collaboration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865" y="12837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69" name="Picture 9" descr="C:\Users\ecoffey\AppData\Local\Temp\Rar$DRa2.200\Cisco Prime Collaboration\Png_64_24_16\Default\Cisco-Prime-Collaboration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04" y="145745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0" name="Picture 10" descr="C:\Users\ecoffey\AppData\Local\Temp\Rar$DRa2.200\Cisco Prime Collaboration\Png_64_24_16\Default\Cisco-Prime-Collaboration_default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687" y="167757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1" name="Picture 11" descr="C:\Users\ecoffey\AppData\Local\Temp\Rar$DRa0.038\Cisco Prime Collaboration\Png_64_24_16\Major\Cisco-Prime-Collaboration_major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71" y="127148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2" name="Picture 12" descr="C:\Users\ecoffey\AppData\Local\Temp\Rar$DRa0.038\Cisco Prime Collaboration\Png_64_24_16\Major\Cisco-Prime-Collaboration_major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21" y="145745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3" name="Picture 13" descr="C:\Users\ecoffey\AppData\Local\Temp\Rar$DRa0.038\Cisco Prime Collaboration\Png_64_24_16\Major\Cisco-Prime-Collaboration_major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21" y="167757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4" name="Picture 14" descr="C:\Users\ecoffey\AppData\Local\Temp\Rar$DRa0.390\Cisco Prime Collaboration\Png_64_24_16\Minor\Cisco-Prime-Collaboration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5965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5" name="Picture 15" descr="C:\Users\ecoffey\AppData\Local\Temp\Rar$DRa0.390\Cisco Prime Collaboration\Png_64_24_16\Minor\Cisco-Prime-Collaboration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7793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6" name="Picture 16" descr="C:\Users\ecoffey\AppData\Local\Temp\Rar$DRa0.390\Cisco Prime Collaboration\Png_64_24_16\Minor\Cisco-Prime-Collaboration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1682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7" name="Picture 17" descr="C:\Users\ecoffey\AppData\Local\Temp\Rar$DRa0.944\Cisco Prime Collaboration\Png_64_24_16\Normal\Cisco-Prime-Collaboration_norm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98" y="26574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8" name="Picture 18" descr="C:\Users\ecoffey\AppData\Local\Temp\Rar$DRa0.944\Cisco Prime Collaboration\Png_64_24_16\Normal\Cisco-Prime-Collaboration_normal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31" y="284218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9" name="Picture 19" descr="C:\Users\ecoffey\AppData\Local\Temp\Rar$DRa0.944\Cisco Prime Collaboration\Png_64_24_16\Normal\Cisco-Prime-Collaboration_normal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6208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0" name="Picture 20" descr="C:\Users\ecoffey\AppData\Local\Temp\Rar$DRa0.924\Cisco Prime Collaboration\Png_64_24_16\Unknown\Cisco-Prime-Collaboration_unknown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976" y="26574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1" name="Picture 21" descr="C:\Users\ecoffey\AppData\Local\Temp\Rar$DRa0.924\Cisco Prime Collaboration\Png_64_24_16\Unknown\Cisco-Prime-Collaboration_unknown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976" y="28599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2" name="Picture 22" descr="C:\Users\ecoffey\AppData\Local\Temp\Rar$DRa0.924\Cisco Prime Collaboration\Png_64_24_16\Unknown\Cisco-Prime-Collaboration_unknown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6611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3" name="Picture 23" descr="C:\Users\ecoffey\AppData\Local\Temp\Rar$DRa0.959\Cisco Prime Collaboration\Png_64_24_16\Unmanaged\Cisco-Prime-Collaboration_unmanaged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04" y="26574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4" name="Picture 24" descr="C:\Users\ecoffey\AppData\Local\Temp\Rar$DRa0.959\Cisco Prime Collaboration\Png_64_24_16\Unmanaged\Cisco-Prime-Collaboration_unmanaged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687" y="281663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5" name="Picture 25" descr="C:\Users\ecoffey\AppData\Local\Temp\Rar$DRa0.959\Cisco Prime Collaboration\Png_64_24_16\Unmanaged\Cisco-Prime-Collaboration_unmanaged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391" y="306208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6" name="Picture 26" descr="C:\Users\ecoffey\AppData\Local\Temp\Rar$DRa0.868\Cisco Prime Collaboration\Png_64_24_16\Unreachable\Cisco-Prime-Collaboration_unreachable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330" y="26574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7" name="Picture 27" descr="C:\Users\ecoffey\AppData\Local\Temp\Rar$DRa0.868\Cisco Prime Collaboration\Png_64_24_16\Unreachable\Cisco-Prime-Collaboration_unreachable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280" y="283394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8" name="Picture 28" descr="C:\Users\ecoffey\AppData\Local\Temp\Rar$DRa0.868\Cisco Prime Collaboration\Png_64_24_16\Unreachable\Cisco-Prime-Collaboration_unreachable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152" y="306208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9" name="Picture 29" descr="C:\Users\ecoffey\AppData\Local\Temp\Rar$DRa0.238\Cisco Prime Collaboration\Png_64_24_16\Warning\Cisco-Prime-Collaboration_warning_1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112" y="128238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0" name="Picture 30" descr="C:\Users\ecoffey\AppData\Local\Temp\Rar$DRa0.238\Cisco Prime Collaboration\Png_64_24_16\Warning\Cisco-Prime-Collaboration_warning_2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112" y="145745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1" name="Picture 31" descr="C:\Users\ecoffey\AppData\Local\Temp\Rar$DRa0.238\Cisco Prime Collaboration\Png_64_24_16\Warning\Cisco-Prime-Collaboration_warning_6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7757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2" name="Picture 32" descr="C:\Users\ecoffey\AppData\Local\Temp\Rar$DRa0.851\Cisco Prime Collaboration\Png_256\Cisco Prime Collaboration_admindown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87363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3" name="Picture 33" descr="C:\Users\ecoffey\AppData\Local\Temp\Rar$DRa0.851\Cisco Prime Collaboration\Png_256\Cisco Prime Collaboration_critical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631484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4" name="Picture 34" descr="C:\Users\ecoffey\AppData\Local\Temp\Rar$DRa0.851\Cisco Prime Collaboration\Png_256\Cisco Prime Collaboration_default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775605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5" name="Picture 35" descr="C:\Users\ecoffey\AppData\Local\Temp\Rar$DRa0.851\Cisco Prime Collaboration\Png_256\Cisco Prime Collaboration_major.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919726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6" name="Picture 36" descr="C:\Users\ecoffey\AppData\Local\Temp\Rar$DRa0.851\Cisco Prime Collaboration\Png_256\Cisco Prime Collaboration_minor.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063847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7" name="Picture 37" descr="C:\Users\ecoffey\AppData\Local\Temp\Rar$DRa0.851\Cisco Prime Collaboration\Png_256\Cisco Prime Collaboration_normal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207968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8" name="Picture 38" descr="C:\Users\ecoffey\AppData\Local\Temp\Rar$DRa0.851\Cisco Prime Collaboration\Png_256\Cisco Prime Collaboration_unknown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352089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9" name="Picture 39" descr="C:\Users\ecoffey\AppData\Local\Temp\Rar$DRa0.851\Cisco Prime Collaboration\Png_256\Cisco Prime Collaboration_unmanaged._25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496210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0" name="Picture 40" descr="C:\Users\ecoffey\AppData\Local\Temp\Rar$DRa0.851\Cisco Prime Collaboration\Png_256\Cisco Prime Collaboration_unreachable_25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40331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1" name="Picture 41" descr="C:\Users\ecoffey\AppData\Local\Temp\Rar$DRa0.851\Cisco Prime Collaboration\Png_256\Cisco Prime Collaboration_warning._256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784453"/>
            <a:ext cx="2882540" cy="297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9137615"/>
      </p:ext>
    </p:extLst>
  </p:cSld>
  <p:clrMapOvr>
    <a:masterClrMapping/>
  </p:clrMapOvr>
  <p:transition spd="med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Telepresence </a:t>
            </a:r>
            <a:br>
              <a:rPr lang="en-US" dirty="0"/>
            </a:br>
            <a:r>
              <a:rPr lang="en-US" dirty="0"/>
              <a:t>Conductor</a:t>
            </a:r>
          </a:p>
        </p:txBody>
      </p:sp>
      <p:pic>
        <p:nvPicPr>
          <p:cNvPr id="86018" name="Picture 2" descr="C:\Users\ecoffey\AppData\Local\Temp\Rar$DRa0.259\Cisco TelePresence Conductor\Png_64_24_16\Admindown\Cisco-TelePresence-Conducto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68" y="130308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19" name="Picture 3" descr="C:\Users\ecoffey\AppData\Local\Temp\Rar$DRa0.259\Cisco TelePresence Conductor\Png_64_24_16\Admindown\Cisco-TelePresence-Conducto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088" y="146167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0" name="Picture 4" descr="C:\Users\ecoffey\AppData\Local\Temp\Rar$DRa0.259\Cisco TelePresence Conductor\Png_64_24_16\Admindown\Cisco-TelePresence-Conducto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683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1" name="Picture 5" descr="C:\Users\ecoffey\AppData\Local\Temp\Rar$DRa0.713\Cisco TelePresence Conductor\Png_64_24_16\Critical\Cisco-TelePresence-Conducto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096" y="130812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2" name="Picture 6" descr="C:\Users\ecoffey\AppData\Local\Temp\Rar$DRa0.713\Cisco TelePresence Conductor\Png_64_24_16\Critical\Cisco-TelePresence-Conducto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152" y="146969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3" name="Picture 7" descr="C:\Users\ecoffey\AppData\Local\Temp\Rar$DRa0.713\Cisco TelePresence Conductor\Png_64_24_16\Critical\Cisco-TelePresence-Conducto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2534" y="168646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4" name="Picture 8" descr="C:\Users\ecoffey\AppData\Local\Temp\Rar$DRa0.399\Cisco TelePresence Conductor\Png_64_24_16\Default\Cisco-TelePresence-Conducto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775" y="131687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5" name="Picture 9" descr="C:\Users\ecoffey\AppData\Local\Temp\Rar$DRa0.399\Cisco TelePresence Conductor\Png_64_24_16\Default\Cisco-TelePresence-Conducto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775" y="143288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6" name="Picture 10" descr="C:\Users\ecoffey\AppData\Local\Temp\Rar$DRa0.399\Cisco TelePresence Conductor\Png_64_24_16\Default\Cisco-TelePresence-Conductor_default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5927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7" name="Picture 11" descr="C:\Users\ecoffey\AppData\Local\Temp\Rar$DRa0.922\Cisco TelePresence Conductor\Png_64_24_16\Major\Cisco-TelePresence-Conductor_major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77" y="125591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8" name="Picture 12" descr="C:\Users\ecoffey\AppData\Local\Temp\Rar$DRa0.922\Cisco TelePresence Conductor\Png_64_24_16\Major\Cisco-TelePresence-Conductor_major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77" y="143004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9" name="Picture 13" descr="C:\Users\ecoffey\AppData\Local\Temp\Rar$DRa0.922\Cisco TelePresence Conductor\Png_64_24_16\Major\Cisco-TelePresence-Conductor_major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97" y="165927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30" name="Picture 14" descr="C:\Users\ecoffey\AppData\Local\Temp\Rar$DRa0.669\Cisco TelePresence Conductor\Png_64_24_16\Minor\Cisco-TelePresence-Conductor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97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31" name="Picture 15" descr="C:\Users\ecoffey\AppData\Local\Temp\Rar$DRa0.669\Cisco TelePresence Conductor\Png_64_24_16\Minor\Cisco-TelePresence-Conductor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97" y="283910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32" name="Picture 16" descr="C:\Users\ecoffey\AppData\Local\Temp\Rar$DRa0.669\Cisco TelePresence Conductor\Png_64_24_16\Minor\Cisco-TelePresence-Conductor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97" y="309280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33" name="Picture 17" descr="C:\Users\ecoffey\AppData\Local\Temp\Rar$DRa0.377\Cisco TelePresence Conductor\Png_64_24_16\Normal\Cisco-TelePresence-Conductor_norm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34" name="Picture 18" descr="C:\Users\ecoffey\AppData\Local\Temp\Rar$DRa0.377\Cisco TelePresence Conductor\Png_64_24_16\Normal\Cisco-TelePresence-Conductor_normal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2623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35" name="Picture 19" descr="C:\Users\ecoffey\AppData\Local\Temp\Rar$DRa0.377\Cisco TelePresence Conductor\Png_64_24_16\Normal\Cisco-TelePresence-Conductor_normal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6021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36" name="Picture 20" descr="C:\Users\ecoffey\AppData\Local\Temp\Rar$DRa0.967\Cisco TelePresence Conductor\Png_64_24_16\Unknown\Cisco-TelePresence-Conductor_unknown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37" name="Picture 21" descr="C:\Users\ecoffey\AppData\Local\Temp\Rar$DRa0.967\Cisco TelePresence Conductor\Png_64_24_16\Unknown\Cisco-TelePresence-Conductor_unknown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38" name="Picture 22" descr="C:\Users\ecoffey\AppData\Local\Temp\Rar$DRa0.967\Cisco TelePresence Conductor\Png_64_24_16\Unknown\Cisco-TelePresence-Conductor_unknown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7026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39" name="Picture 23" descr="C:\Users\ecoffey\AppData\Local\Temp\Rar$DRa1.377\Cisco TelePresence Conductor\Png_64_24_16\Unmanaged\Cisco-TelePresence-Conductor_unmanaged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408" y="266516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40" name="Picture 24" descr="C:\Users\ecoffey\AppData\Local\Temp\Rar$DRa1.377\Cisco TelePresence Conductor\Png_64_24_16\Unmanaged\Cisco-TelePresence-Conductor_unmanaged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627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41" name="Picture 25" descr="C:\Users\ecoffey\AppData\Local\Temp\Rar$DRa1.377\Cisco TelePresence Conductor\Png_64_24_16\Unmanaged\Cisco-TelePresence-Conductor_unmanaged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42" name="Picture 26" descr="C:\Users\ecoffey\AppData\Local\Temp\Rar$DRa0.902\Cisco TelePresence Conductor\Png_64_24_16\Unreachable\Cisco-TelePresence-Conductor_unreachable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43" name="Picture 27" descr="C:\Users\ecoffey\AppData\Local\Temp\Rar$DRa0.902\Cisco TelePresence Conductor\Png_64_24_16\Unreachable\Cisco-TelePresence-Conductor_unreachable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2334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44" name="Picture 28" descr="C:\Users\ecoffey\AppData\Local\Temp\Rar$DRa0.902\Cisco TelePresence Conductor\Png_64_24_16\Unreachable\Cisco-TelePresence-Conductor_unreachable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45" name="Picture 29" descr="C:\Users\ecoffey\AppData\Local\Temp\Rar$DRa0.123\Cisco TelePresence Conductor\Png_64_24_16\Warning\Cisco-TelePresence-Conductor_warning_1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22956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46" name="Picture 30" descr="C:\Users\ecoffey\AppData\Local\Temp\Rar$DRa0.123\Cisco TelePresence Conductor\Png_64_24_16\Warning\Cisco-TelePresence-Conductor_warning_2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9076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47" name="Picture 31" descr="C:\Users\ecoffey\AppData\Local\Temp\Rar$DRa0.123\Cisco TelePresence Conductor\Png_64_24_16\Warning\Cisco-TelePresence-Conductor_warning_6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5257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48" name="Picture 32" descr="C:\Users\ecoffey\AppData\Local\Temp\Rar$DRa0.471\Cisco TelePresence Conductor\Png_256\Cisco TelePresence Conductor_admindown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95114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49" name="Picture 33" descr="C:\Users\ecoffey\AppData\Local\Temp\Rar$DRa0.471\Cisco TelePresence Conductor\Png_256\Cisco TelePresence Conductor_critical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637842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50" name="Picture 34" descr="C:\Users\ecoffey\AppData\Local\Temp\Rar$DRa0.471\Cisco TelePresence Conductor\Png_256\Cisco TelePresence Conductor_default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780570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51" name="Picture 35" descr="C:\Users\ecoffey\AppData\Local\Temp\Rar$DRa0.471\Cisco TelePresence Conductor\Png_256\Cisco TelePresence Conductor_major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923298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52" name="Picture 36" descr="C:\Users\ecoffey\AppData\Local\Temp\Rar$DRa0.471\Cisco TelePresence Conductor\Png_256\Cisco TelePresence Conductor_minor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066026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53" name="Picture 37" descr="C:\Users\ecoffey\AppData\Local\Temp\Rar$DRa0.471\Cisco TelePresence Conductor\Png_256\Cisco TelePresence Conductor_normal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208754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54" name="Picture 38" descr="C:\Users\ecoffey\AppData\Local\Temp\Rar$DRa0.471\Cisco TelePresence Conductor\Png_256\Cisco TelePresence Conductor_unknown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351482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55" name="Picture 39" descr="C:\Users\ecoffey\AppData\Local\Temp\Rar$DRa0.471\Cisco TelePresence Conductor\Png_256\Cisco TelePresence Conductor_unmanaged_25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494210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56" name="Picture 40" descr="C:\Users\ecoffey\AppData\Local\Temp\Rar$DRa0.471\Cisco TelePresence Conductor\Png_256\Cisco TelePresence Conductor_unreachable_25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36938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57" name="Picture 41" descr="C:\Users\ecoffey\AppData\Local\Temp\Rar$DRa0.471\Cisco TelePresence Conductor\Png_256\Cisco TelePresence Conductor_warning_256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779662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957460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100base-T</a:t>
            </a:r>
          </a:p>
        </p:txBody>
      </p:sp>
      <p:pic>
        <p:nvPicPr>
          <p:cNvPr id="2050" name="Picture 2" descr="C:\Users\ecoffey\AppData\Local\Temp\Rar$DRa0.076\Device_100base_T_hub_3141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4268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ecoffey\AppData\Local\Temp\Rar$DRa0.076\Device_100base_T_hub_3141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055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ecoffey\AppData\Local\Temp\Rar$DRa0.076\Device_100base_T_hub_3141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ecoffey\AppData\Local\Temp\Rar$DRa0.076\Device_100base_T_hub_3141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7486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ecoffey\AppData\Local\Temp\Rar$DRa0.076\Device_100base_T_hub_3141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665" y="161310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ecoffey\AppData\Local\Temp\Rar$DRa0.076\Device_100base_T_hub_3141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665" y="17504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ecoffey\AppData\Local\Temp\Rar$DRa0.076\Device_100base_T_hub_3141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203" y="146359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ecoffey\AppData\Local\Temp\Rar$DRa0.076\Device_100base_T_hub_3141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203" y="161310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ecoffey\AppData\Local\Temp\Rar$DRa0.076\Device_100base_T_hub_3141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472899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ecoffey\AppData\Local\Temp\Rar$DRa0.076\Device_100base_T_hub_3141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203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ecoffey\AppData\Local\Temp\Rar$DRa0.076\Device_100base_T_hub_3141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144268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C:\Users\ecoffey\AppData\Local\Temp\Rar$DRa0.076\Device_100base_T_hub_3141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161310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:\Users\ecoffey\AppData\Local\Temp\Rar$DRa0.076\Device_100base_T_hub_3141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C:\Users\ecoffey\AppData\Local\Temp\Rar$DRa0.076\Device_100base_T_hub_3141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92" y="281767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:\Users\ecoffey\AppData\Local\Temp\Rar$DRa0.076\Device_100base_T_hub_3141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9649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C:\Users\ecoffey\AppData\Local\Temp\Rar$DRa0.076\Device_100base_T_hub_3141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:\Users\ecoffey\AppData\Local\Temp\Rar$DRa0.076\Device_100base_T_hub_3141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006" y="275671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C:\Users\ecoffey\AppData\Local\Temp\Rar$DRa0.076\Device_100base_T_hub_3141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649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C:\Users\ecoffey\AppData\Local\Temp\Rar$DRa0.076\Device_100base_T_hub_3141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C:\Users\ecoffey\AppData\Local\Temp\Rar$DRa0.076\Device_100base_T_hub_3141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C:\Users\ecoffey\AppData\Local\Temp\Rar$DRa0.076\Device_100base_T_hub_3141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649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3" descr="C:\Users\ecoffey\AppData\Local\Temp\Rar$DRa0.076\Device_100base_T_hub_3141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C:\Users\ecoffey\AppData\Local\Temp\Rar$DRa0.076\Device_100base_T_hub_3141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469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5" descr="C:\Users\ecoffey\AppData\Local\Temp\Rar$DRa0.076\Device_100base_T_hub_3141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033" y="293711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C:\Users\ecoffey\AppData\Local\Temp\Rar$DRa0.076\Device_100base_T_hub_3141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160" y="336383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 descr="C:\Users\ecoffey\AppData\Local\Temp\Rar$DRa0.076\Device_100base_T_hub_3141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469" y="311999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C:\Users\ecoffey\AppData\Local\Temp\Rar$DRa0.076\Device_100base_T_hub_3141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4268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7" name="Picture 29" descr="C:\Users\ecoffey\AppData\Local\Temp\Rar$DRa0.076\Device_100base_T_hub_3141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96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C:\Users\ecoffey\AppData\Local\Temp\Rar$DRa0.076\Device_100base_T_hub_3141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4" descr="C:\Users\ecoffey\AppData\Local\Temp\Rar$DRa0.076\Device_100base_T_hub_3141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276248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5" descr="C:\Users\ecoffey\AppData\Local\Temp\Rar$DRa0.076\Device_100base_T_hub_3141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548" y="294497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7" descr="C:\Users\ecoffey\AppData\Local\Temp\Rar$DRa0.076\Device_100base_T_hub_3141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312785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238963"/>
      </p:ext>
    </p:extLst>
  </p:cSld>
  <p:clrMapOvr>
    <a:masterClrMapping/>
  </p:clrMapOvr>
  <p:transition spd="med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Video </a:t>
            </a:r>
            <a:br>
              <a:rPr lang="en-US" dirty="0"/>
            </a:br>
            <a:r>
              <a:rPr lang="en-US" dirty="0"/>
              <a:t>Communications </a:t>
            </a:r>
            <a:br>
              <a:rPr lang="en-US" dirty="0"/>
            </a:br>
            <a:r>
              <a:rPr lang="en-US" dirty="0"/>
              <a:t>Server Control</a:t>
            </a:r>
          </a:p>
        </p:txBody>
      </p:sp>
      <p:pic>
        <p:nvPicPr>
          <p:cNvPr id="87042" name="Picture 2" descr="C:\Users\ecoffey\AppData\Local\Temp\Rar$DRa0.071\Cisco Video Communications Server Control\Cisco Video Communications Server Control\Png\Admindown\Cisco Video Communications Server Control_admindown_2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504659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3" name="Picture 3" descr="C:\Users\ecoffey\AppData\Local\Temp\Rar$DRa0.071\Cisco Video Communications Server Control\Cisco Video Communications Server Control\Png\Admindown\Cisco-Video-Communications-Server-Control_admindown_1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939" y="13274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4" name="Picture 4" descr="C:\Users\ecoffey\AppData\Local\Temp\Rar$DRa0.071\Cisco Video Communications Server Control\Cisco Video Communications Server Control\Png\Admindown\Cisco-Video-Communications-Server-Control_admindown_2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955" y="147747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5" name="Picture 5" descr="C:\Users\ecoffey\AppData\Local\Temp\Rar$DRa0.071\Cisco Video Communications Server Control\Cisco Video Communications Server Control\Png\Admindown\Cisco-Video-Communications-Server-Control_admindown_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22" y="170092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6" name="Picture 6" descr="C:\Users\ecoffey\AppData\Local\Temp\Rar$DRa0.232\Cisco Video Communications Server Control\Cisco Video Communications Server Control\Png\Critical\Cisco Video Communications Server Control_critical_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638325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7" name="Picture 7" descr="C:\Users\ecoffey\AppData\Local\Temp\Rar$DRa0.232\Cisco Video Communications Server Control\Cisco Video Communications Server Control\Png\Critical\Cisco-Video-Communications-Server-Control_critical_1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40" y="128265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8" name="Picture 8" descr="C:\Users\ecoffey\AppData\Local\Temp\Rar$DRa0.232\Cisco Video Communications Server Control\Cisco Video Communications Server Control\Png\Critical\Cisco-Video-Communications-Server-Control_critical_2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160" y="144364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49" name="Picture 9" descr="C:\Users\ecoffey\AppData\Local\Temp\Rar$DRa0.232\Cisco Video Communications Server Control\Cisco Video Communications Server Control\Png\Critical\Cisco-Video-Communications-Server-Control_critical_6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6499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0" name="Picture 10" descr="C:\Users\ecoffey\AppData\Local\Temp\Rar$DRa0.723\Cisco Video Communications Server Control\Cisco Video Communications Server Control\Png\Default\Cisco Video Communications Server Control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771991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1" name="Picture 11" descr="C:\Users\ecoffey\AppData\Local\Temp\Rar$DRa0.723\Cisco Video Communications Server Control\Cisco Video Communications Server Control\Png\Default\Cisco-Video-Communications-Server-Control_default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024" y="137263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2" name="Picture 12" descr="C:\Users\ecoffey\AppData\Local\Temp\Rar$DRa0.723\Cisco Video Communications Server Control\Cisco Video Communications Server Control\Png\Default\Cisco-Video-Communications-Server-Control_default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274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3" name="Picture 13" descr="C:\Users\ecoffey\AppData\Local\Temp\Rar$DRa0.723\Cisco Video Communications Server Control\Cisco Video Communications Server Control\Png\Default\Cisco-Video-Communications-Server-Control_default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4" name="Picture 14" descr="C:\Users\ecoffey\AppData\Local\Temp\Rar$DRa0.514\Cisco Video Communications Server Control\Cisco Video Communications Server Control\Png\Major\Cisco Video Communications Server Control_major_25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905657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5" name="Picture 15" descr="C:\Users\ecoffey\AppData\Local\Temp\Rar$DRa0.514\Cisco Video Communications Server Control\Cisco Video Communications Server Control\Png\Major\Cisco-Video-Communications-Server-Control_maj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81" y="13274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6" name="Picture 16" descr="C:\Users\ecoffey\AppData\Local\Temp\Rar$DRa0.514\Cisco Video Communications Server Control\Cisco Video Communications Server Control\Png\Major\Cisco-Video-Communications-Server-Control_maj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79" y="14945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7" name="Picture 17" descr="C:\Users\ecoffey\AppData\Local\Temp\Rar$DRa0.514\Cisco Video Communications Server Control\Cisco Video Communications Server Control\Png\Major\Cisco-Video-Communications-Server-Control_maj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70092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8" name="Picture 18" descr="C:\Users\ecoffey\AppData\Local\Temp\Rar$DRa1.253\Cisco Video Communications Server Control\Cisco Video Communications Server Control\Png\Minor\Cisco Video Communications Server Control_minor_25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039323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59" name="Picture 19" descr="C:\Users\ecoffey\AppData\Local\Temp\Rar$DRa1.253\Cisco Video Communications Server Control\Cisco Video Communications Server Control\Png\Minor\Cisco-Video-Communications-Server-Control_minor_16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79" y="27050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60" name="Picture 20" descr="C:\Users\ecoffey\AppData\Local\Temp\Rar$DRa1.253\Cisco Video Communications Server Control\Cisco Video Communications Server Control\Png\Minor\Cisco-Video-Communications-Server-Control_minor_2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79" y="28467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61" name="Picture 21" descr="C:\Users\ecoffey\AppData\Local\Temp\Rar$DRa1.253\Cisco Video Communications Server Control\Cisco Video Communications Server Control\Png\Minor\Cisco-Video-Communications-Server-Control_minor_6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79" y="304792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62" name="Picture 22" descr="C:\Users\ecoffey\AppData\Local\Temp\Rar$DRa0.826\Cisco Video Communications Server Control\Cisco Video Communications Server Control\Png\Normal\Cisco Video Communications Server Control_normal_256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172989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63" name="Picture 23" descr="C:\Users\ecoffey\AppData\Local\Temp\Rar$DRa0.826\Cisco Video Communications Server Control\Cisco Video Communications Server Control\Png\Normal\Cisco-Video-Communications-Server-Control_normal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475" y="274273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64" name="Picture 24" descr="C:\Users\ecoffey\AppData\Local\Temp\Rar$DRa0.826\Cisco Video Communications Server Control\Cisco Video Communications Server Control\Png\Normal\Cisco-Video-Communications-Server-Control_normal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475" y="28878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65" name="Picture 25" descr="C:\Users\ecoffey\AppData\Local\Temp\Rar$DRa0.826\Cisco Video Communications Server Control\Cisco Video Communications Server Control\Png\Normal\Cisco-Video-Communications-Server-Control_normal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026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66" name="Picture 26" descr="C:\Users\ecoffey\AppData\Local\Temp\Rar$DRa1.102\Cisco Video Communications Server Control\Cisco Video Communications Server Control\Png\Unknown\Cisco Video Communications Server Control_unknown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306655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67" name="Picture 27" descr="C:\Users\ecoffey\AppData\Local\Temp\Rar$DRa1.102\Cisco Video Communications Server Control\Cisco Video Communications Server Control\Png\Unknown\Cisco-Video-Communications-Server-Control_unknown_16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6096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68" name="Picture 28" descr="C:\Users\ecoffey\AppData\Local\Temp\Rar$DRa1.102\Cisco Video Communications Server Control\Cisco Video Communications Server Control\Png\Unknown\Cisco-Video-Communications-Server-Control_unknown_2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467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69" name="Picture 29" descr="C:\Users\ecoffey\AppData\Local\Temp\Rar$DRa1.102\Cisco Video Communications Server Control\Cisco Video Communications Server Control\Png\Unknown\Cisco-Video-Communications-Server-Control_unknown_6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026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70" name="Picture 30" descr="C:\Users\ecoffey\AppData\Local\Temp\Rar$DRa0.803\Cisco Video Communications Server Control\Cisco Video Communications Server Control\Png\Unmanaged\Cisco Video Communications Server Control_unmanaged_256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440321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71" name="Picture 31" descr="C:\Users\ecoffey\AppData\Local\Temp\Rar$DRa0.803\Cisco Video Communications Server Control\Cisco Video Communications Server Control\Png\Unmanaged\Cisco-Video-Communications-Server-Control_unmanaged_1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04" y="276596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72" name="Picture 32" descr="C:\Users\ecoffey\AppData\Local\Temp\Rar$DRa0.803\Cisco Video Communications Server Control\Cisco Video Communications Server Control\Png\Unmanaged\Cisco-Video-Communications-Server-Control_unmanaged_24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04" y="293553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73" name="Picture 33" descr="C:\Users\ecoffey\AppData\Local\Temp\Rar$DRa0.803\Cisco Video Communications Server Control\Cisco Video Communications Server Control\Png\Unmanaged\Cisco-Video-Communications-Server-Control_unmanaged_64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0937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74" name="Picture 34" descr="C:\Users\ecoffey\AppData\Local\Temp\Rar$DRa0.256\Cisco Video Communications Server Control\Cisco Video Communications Server Control\Png\Unreachable\Cisco Video Communications Server Control_unreachable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73987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75" name="Picture 35" descr="C:\Users\ecoffey\AppData\Local\Temp\Rar$DRa0.256\Cisco Video Communications Server Control\Cisco Video Communications Server Control\Png\Unreachable\Cisco-Video-Communications-Server-Control_unreachable_1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877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76" name="Picture 36" descr="C:\Users\ecoffey\AppData\Local\Temp\Rar$DRa0.256\Cisco Video Communications Server Control\Cisco Video Communications Server Control\Png\Unreachable\Cisco-Video-Communications-Server-Control_unreachable_24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112" y="29197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77" name="Picture 37" descr="C:\Users\ecoffey\AppData\Local\Temp\Rar$DRa0.256\Cisco Video Communications Server Control\Cisco Video Communications Server Control\Png\Unreachable\Cisco-Video-Communications-Server-Control_unreachable_64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0937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78" name="Picture 38" descr="C:\Users\ecoffey\AppData\Local\Temp\Rar$DRa0.165\Cisco Video Communications Server Control\Cisco Video Communications Server Control\Png\Warning\Cisco Video Communications Server Control_warning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707654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79" name="Picture 39" descr="C:\Users\ecoffey\AppData\Local\Temp\Rar$DRa0.165\Cisco Video Communications Server Control\Cisco Video Communications Server Control\Png\Warning\Cisco-Video-Communications-Server-Control_warning_1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112" y="137936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80" name="Picture 40" descr="C:\Users\ecoffey\AppData\Local\Temp\Rar$DRa0.165\Cisco Video Communications Server Control\Cisco Video Communications Server Control\Png\Warning\Cisco-Video-Communications-Server-Control_warning_24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112" y="151804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081" name="Picture 41" descr="C:\Users\ecoffey\AppData\Local\Temp\Rar$DRa0.165\Cisco Video Communications Server Control\Cisco Video Communications Server Control\Png\Warning\Cisco-Video-Communications-Server-Control_warning_64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6258534"/>
      </p:ext>
    </p:extLst>
  </p:cSld>
  <p:clrMapOvr>
    <a:masterClrMapping/>
  </p:clrMapOvr>
  <p:transition spd="med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Video Communications </a:t>
            </a:r>
            <a:br>
              <a:rPr lang="en-US" dirty="0"/>
            </a:br>
            <a:r>
              <a:rPr lang="en-US" dirty="0"/>
              <a:t>Server Expressway</a:t>
            </a:r>
          </a:p>
        </p:txBody>
      </p:sp>
      <p:pic>
        <p:nvPicPr>
          <p:cNvPr id="88066" name="Picture 2" descr="C:\Users\ecoffey\AppData\Local\Temp\Rar$DRa0.792\Cisco Video Communications Server Expressway\Png_64_24_16\Admindown\Cisco-Video-Communications-Server-Expressway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300" y="129284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67" name="Picture 3" descr="C:\Users\ecoffey\AppData\Local\Temp\Rar$DRa0.792\Cisco Video Communications Server Expressway\Png_64_24_16\Admindown\Cisco-Video-Communications-Server-Expressway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110" y="14600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68" name="Picture 4" descr="C:\Users\ecoffey\AppData\Local\Temp\Rar$DRa0.792\Cisco Video Communications Server Expressway\Png_64_24_16\Admindown\Cisco-Video-Communications-Server-Expressway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19" y="169812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69" name="Picture 5" descr="C:\Users\ecoffey\AppData\Local\Temp\Rar$DRa0.945\Cisco Video Communications Server Expressway\Png_64_24_16\Critical\Cisco-Video-Communications-Server-Expressway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890" y="129284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70" name="Picture 6" descr="C:\Users\ecoffey\AppData\Local\Temp\Rar$DRa0.945\Cisco Video Communications Server Expressway\Png_64_24_16\Critical\Cisco-Video-Communications-Server-Expressway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728" y="14600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71" name="Picture 7" descr="C:\Users\ecoffey\AppData\Local\Temp\Rar$DRa0.945\Cisco Video Communications Server Expressway\Png_64_24_16\Critical\Cisco-Video-Communications-Server-Expressway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248" y="167953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72" name="Picture 8" descr="C:\Users\ecoffey\AppData\Local\Temp\Rar$DRa0.849\Cisco Video Communications Server Expressway\Png_64_24_16\Default\Cisco-Video-Communications-Server-Expressway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324" y="132495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73" name="Picture 9" descr="C:\Users\ecoffey\AppData\Local\Temp\Rar$DRa0.849\Cisco Video Communications Server Expressway\Png_64_24_16\Default\Cisco-Video-Communications-Server-Expressway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368" y="147898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74" name="Picture 10" descr="C:\Users\ecoffey\AppData\Local\Temp\Rar$DRa0.849\Cisco Video Communications Server Expressway\Png_64_24_16\Default\Cisco-Video-Communications-Server-Expressway_default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368" y="167953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75" name="Picture 11" descr="C:\Users\ecoffey\AppData\Local\Temp\Rar$DRa0.346\Cisco Video Communications Server Expressway\Png_64_24_16\Major\Cisco-Video-Communications-Server-Expressway_major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68" y="130852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76" name="Picture 12" descr="C:\Users\ecoffey\AppData\Local\Temp\Rar$DRa0.346\Cisco Video Communications Server Expressway\Png_64_24_16\Major\Cisco-Video-Communications-Server-Expressway_major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39" y="144687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77" name="Picture 13" descr="C:\Users\ecoffey\AppData\Local\Temp\Rar$DRa0.346\Cisco Video Communications Server Expressway\Png_64_24_16\Major\Cisco-Video-Communications-Server-Expressway_major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47" y="166987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78" name="Picture 14" descr="C:\Users\ecoffey\AppData\Local\Temp\Rar$DRa1.836\Cisco Video Communications Server Expressway\Png_64_24_16\Minor\Cisco-Video-Communications-Server-Expressway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59" y="27268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79" name="Picture 15" descr="C:\Users\ecoffey\AppData\Local\Temp\Rar$DRa1.836\Cisco Video Communications Server Expressway\Png_64_24_16\Minor\Cisco-Video-Communications-Server-Expressway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59" y="288693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80" name="Picture 16" descr="C:\Users\ecoffey\AppData\Local\Temp\Rar$DRa1.836\Cisco Video Communications Server Expressway\Png_64_24_16\Minor\Cisco-Video-Communications-Server-Expressway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71" y="310192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81" name="Picture 17" descr="C:\Users\ecoffey\AppData\Local\Temp\Rar$DRa0.733\Cisco Video Communications Server Expressway\Png_64_24_16\Normal\Cisco-Video-Communications-Server-Expressway_Norm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110" y="268219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82" name="Picture 18" descr="C:\Users\ecoffey\AppData\Local\Temp\Rar$DRa0.733\Cisco Video Communications Server Expressway\Png_64_24_16\Normal\Cisco-Video-Communications-Server-Expressway_Normal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344" y="283729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83" name="Picture 19" descr="C:\Users\ecoffey\AppData\Local\Temp\Rar$DRa0.733\Cisco Video Communications Server Expressway\Png_64_24_16\Normal\Cisco-Video-Communications-Server-Expressway_Normal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6981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84" name="Picture 20" descr="C:\Users\ecoffey\AppData\Local\Temp\Rar$DRa0.141\Cisco Video Communications Server Expressway\Png_64_24_16\Unknown\Cisco-Video-Communications-Server-Expressway_unknown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728" y="26714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85" name="Picture 21" descr="C:\Users\ecoffey\AppData\Local\Temp\Rar$DRa0.141\Cisco Video Communications Server Expressway\Png_64_24_16\Unknown\Cisco-Video-Communications-Server-Expressway_unknown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321" y="2836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86" name="Picture 22" descr="C:\Users\ecoffey\AppData\Local\Temp\Rar$DRa0.141\Cisco Video Communications Server Expressway\Png_64_24_16\Unknown\Cisco-Video-Communications-Server-Expressway_unknown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728" y="306981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90" name="Picture 26" descr="C:\Users\ecoffey\AppData\Local\Temp\Rar$DRa0.003\Cisco Video Communications Server Expressway\Png_64_24_16\Unmanaged\Cisco-Video-Communications-Server-Expressway_unmanaged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368" y="26714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91" name="Picture 27" descr="C:\Users\ecoffey\AppData\Local\Temp\Rar$DRa0.003\Cisco Video Communications Server Expressway\Png_64_24_16\Unmanaged\Cisco-Video-Communications-Server-Expressway_unmanaged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368" y="280411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92" name="Picture 28" descr="C:\Users\ecoffey\AppData\Local\Temp\Rar$DRa0.003\Cisco Video Communications Server Expressway\Png_64_24_16\Unmanaged\Cisco-Video-Communications-Server-Expressway_unmanaged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1368" y="306016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93" name="Picture 29" descr="C:\Users\ecoffey\AppData\Local\Temp\Rar$DRa0.846\Cisco Video Communications Server Expressway\Png_64_24_16\Unreachable\Cisco-Video-Communications-Server-Expressway_unreachable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772" y="264397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94" name="Picture 30" descr="C:\Users\ecoffey\AppData\Local\Temp\Rar$DRa0.846\Cisco Video Communications Server Expressway\Png_64_24_16\Unreachable\Cisco-Video-Communications-Server-Expressway_unreachable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772" y="2787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95" name="Picture 31" descr="C:\Users\ecoffey\AppData\Local\Temp\Rar$DRa0.846\Cisco Video Communications Server Expressway\Png_64_24_16\Unreachable\Cisco-Video-Communications-Server-Expressway_unreachable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02017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96" name="Picture 32" descr="C:\Users\ecoffey\AppData\Local\Temp\Rar$DRa0.180\Cisco Video Communications Server Expressway\Png_64_24_16\Warning\Cisco-Video-Communications-Server-Expressway_warning_1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4772" y="124756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97" name="Picture 33" descr="C:\Users\ecoffey\AppData\Local\Temp\Rar$DRa0.180\Cisco Video Communications Server Expressway\Png_64_24_16\Warning\Cisco-Video-Communications-Server-Expressway_warning_2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147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98" name="Picture 34" descr="C:\Users\ecoffey\AppData\Local\Temp\Rar$DRa0.180\Cisco Video Communications Server Expressway\Png_64_24_16\Warning\Cisco-Video-Communications-Server-Expressway_warning_6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4293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099" name="Picture 35" descr="C:\Users\ecoffey\AppData\Local\Temp\Rar$DRa0.190\Cisco Video Communications Server Expressway\Png_256\Cisco Video Communications Server Expressway_admindown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908" y="549124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100" name="Picture 36" descr="C:\Users\ecoffey\AppData\Local\Temp\Rar$DRa0.190\Cisco Video Communications Server Expressway\Png_256\Cisco Video Communications Server Expressway_default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136" y="685850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101" name="Picture 37" descr="C:\Users\ecoffey\AppData\Local\Temp\Rar$DRa0.190\Cisco Video Communications Server Expressway\Png_256\Cisco Video Communications Server Expressway_maj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367" y="822576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102" name="Picture 38" descr="C:\Users\ecoffey\AppData\Local\Temp\Rar$DRa0.190\Cisco Video Communications Server Expressway\Png_256\Cisco Video Communications Server Expressway_minor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598" y="959302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103" name="Picture 39" descr="C:\Users\ecoffey\AppData\Local\Temp\Rar$DRa0.190\Cisco Video Communications Server Expressway\Png_256\Cisco Video Communications Server Expressway_normal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829" y="1096028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104" name="Picture 40" descr="C:\Users\ecoffey\AppData\Local\Temp\Rar$DRa0.190\Cisco Video Communications Server Expressway\Png_256\Cisco Video Communications Server Expressway_unknown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060" y="1232754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105" name="Picture 41" descr="C:\Users\ecoffey\AppData\Local\Temp\Rar$DRa0.190\Cisco Video Communications Server Expressway\Png_256\Cisco Video Communications Server Expressway_unmanaged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291" y="1369480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106" name="Picture 42" descr="C:\Users\ecoffey\AppData\Local\Temp\Rar$DRa0.190\Cisco Video Communications Server Expressway\Png_256\Cisco Video Communications Server Expressway_unreachable_25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522" y="1506206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107" name="Picture 43" descr="C:\Users\ecoffey\AppData\Local\Temp\Rar$DRa0.190\Cisco Video Communications Server Expressway\Png_256\Cisco Video Communications Server Expressway_warning_25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753" y="1642932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108" name="Picture 44" descr="C:\Users\ecoffey\AppData\Local\Temp\Rar$DRa0.190\Cisco Video Communications Server Expressway\Png_256\isco Video Communications Server Expressway_critical_256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1779662"/>
            <a:ext cx="2882540" cy="295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2434524"/>
      </p:ext>
    </p:extLst>
  </p:cSld>
  <p:clrMapOvr>
    <a:masterClrMapping/>
  </p:clrMapOvr>
  <p:transition spd="med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Cisco WebEx Meeting Server</a:t>
            </a:r>
          </a:p>
        </p:txBody>
      </p:sp>
      <p:pic>
        <p:nvPicPr>
          <p:cNvPr id="93186" name="Picture 2" descr="C:\Users\ecoffey\AppData\Local\Temp\Rar$DRa1.228\Cisco WebEx Meeting Server\Png_64_24_16\Admindown\Cisco-WebEx-Meeting--Serv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96" y="132973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87" name="Picture 3" descr="C:\Users\ecoffey\AppData\Local\Temp\Rar$DRa1.228\Cisco WebEx Meeting Server\Png_64_24_16\Admindown\Cisco-WebEx-Meeting--Serv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096" y="148901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88" name="Picture 4" descr="C:\Users\ecoffey\AppData\Local\Temp\Rar$DRa1.228\Cisco WebEx Meeting Server\Png_64_24_16\Admindown\Cisco-WebEx-Meeting--Serv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56" y="168516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89" name="Picture 5" descr="C:\Users\ecoffey\AppData\Local\Temp\Rar$DRa0.303\Cisco WebEx Meeting Server\Png_64_24_16\Critical\Cisco-WebEx-Meeting--Serv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40" y="127498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90" name="Picture 6" descr="C:\Users\ecoffey\AppData\Local\Temp\Rar$DRa0.303\Cisco WebEx Meeting Server\Png_64_24_16\Critical\Cisco-WebEx-Meeting--Serv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783" y="14578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91" name="Picture 7" descr="C:\Users\ecoffey\AppData\Local\Temp\Rar$DRa0.303\Cisco WebEx Meeting Server\Png_64_24_16\Critical\Cisco-WebEx-Meeting--Serv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335" y="167189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92" name="Picture 8" descr="C:\Users\ecoffey\AppData\Local\Temp\Rar$DRa0.431\Cisco WebEx Meeting Server\Png_64_24_16\Default\Cisco-WebEx-Meeting--Serv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543" y="133594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93" name="Picture 9" descr="C:\Users\ecoffey\AppData\Local\Temp\Rar$DRa0.431\Cisco WebEx Meeting Server\Png_64_24_16\Default\Cisco-WebEx-Meeting--Serv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088" y="150311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94" name="Picture 10" descr="C:\Users\ecoffey\AppData\Local\Temp\Rar$DRa0.431\Cisco WebEx Meeting Server\Png_64_24_16\Default\Cisco-WebEx-Meeting--Server_default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648" y="171022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95" name="Picture 11" descr="C:\Users\ecoffey\AppData\Local\Temp\Rar$DRa0.425\Cisco WebEx Meeting Server\Png_64_24_16\Major\Cisco-WebEx-Meeting--Server_major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1940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96" name="Picture 12" descr="C:\Users\ecoffey\AppData\Local\Temp\Rar$DRa0.425\Cisco WebEx Meeting Server\Png_64_24_16\Major\Cisco-WebEx-Meeting--Server_major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44" y="150228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97" name="Picture 13" descr="C:\Users\ecoffey\AppData\Local\Temp\Rar$DRa0.425\Cisco WebEx Meeting Server\Png_64_24_16\Major\Cisco-WebEx-Meeting--Server_major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24" y="171022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98" name="Picture 14" descr="C:\Users\ecoffey\AppData\Local\Temp\Rar$DRa1.165\Cisco WebEx Meeting Server\Png_64_24_16\Minor\Cisco-WebEx-Meeting--Server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71743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99" name="Picture 15" descr="C:\Users\ecoffey\AppData\Local\Temp\Rar$DRa1.165\Cisco WebEx Meeting Server\Png_64_24_16\Minor\Cisco-WebEx-Meeting--Server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8827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00" name="Picture 16" descr="C:\Users\ecoffey\AppData\Local\Temp\Rar$DRa1.165\Cisco WebEx Meeting Server\Png_64_24_16\Minor\Cisco-WebEx-Meeting--Server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24" y="309339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01" name="Picture 17" descr="C:\Users\ecoffey\AppData\Local\Temp\Rar$DRa0.198\Cisco WebEx Meeting Server\Png_64_24_16\Normal\Cisco-WebEx-Meeting--Server_norm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02" name="Picture 18" descr="C:\Users\ecoffey\AppData\Local\Temp\Rar$DRa0.198\Cisco WebEx Meeting Server\Png_64_24_16\Normal\Cisco-WebEx-Meeting--Server_normal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86468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03" name="Picture 19" descr="C:\Users\ecoffey\AppData\Local\Temp\Rar$DRa0.198\Cisco WebEx Meeting Server\Png_64_24_16\Normal\Cisco-WebEx-Meeting--Server_normal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526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04" name="Picture 20" descr="C:\Users\ecoffey\AppData\Local\Temp\Rar$DRa0.230\Cisco WebEx Meeting Server\Png_64_24_16\Unknown\Cisco-WebEx-Meeting--Server_unknown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303" y="26880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05" name="Picture 21" descr="C:\Users\ecoffey\AppData\Local\Temp\Rar$DRa0.230\Cisco WebEx Meeting Server\Png_64_24_16\Unknown\Cisco-WebEx-Meeting--Server_unknown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2359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06" name="Picture 22" descr="C:\Users\ecoffey\AppData\Local\Temp\Rar$DRa0.230\Cisco WebEx Meeting Server\Png_64_24_16\Unknown\Cisco-WebEx-Meeting--Server_unknown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6048" y="309218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07" name="Picture 23" descr="C:\Users\ecoffey\AppData\Local\Temp\Rar$DRa0.197\Cisco WebEx Meeting Server\Png_64_24_16\Unmanaged\Cisco-WebEx-Meeting--Server_unmanaged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568" y="27489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08" name="Picture 24" descr="C:\Users\ecoffey\AppData\Local\Temp\Rar$DRa0.197\Cisco WebEx Meeting Server\Png_64_24_16\Unmanaged\Cisco-WebEx-Meeting--Server_unmanaged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568" y="289238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09" name="Picture 25" descr="C:\Users\ecoffey\AppData\Local\Temp\Rar$DRa0.197\Cisco WebEx Meeting Server\Png_64_24_16\Unmanaged\Cisco-WebEx-Meeting--Server_unmanaged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128" y="307526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10" name="Picture 26" descr="C:\Users\ecoffey\AppData\Local\Temp\Rar$DRa1.874\Cisco WebEx Meeting Server\Png_64_24_16\Unreachable\Cisco-WebEx-Meeting-Server_unreachable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919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11" name="Picture 27" descr="C:\Users\ecoffey\AppData\Local\Temp\Rar$DRa1.874\Cisco WebEx Meeting Server\Png_64_24_16\Unreachable\Cisco-WebEx-Meeting-Server_unreachable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296" y="289238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12" name="Picture 28" descr="C:\Users\ecoffey\AppData\Local\Temp\Rar$DRa1.874\Cisco WebEx Meeting Server\Png_64_24_16\Unreachable\Cisco-WebEx-Meeting-Server_unreachable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858" y="307526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13" name="Picture 29" descr="C:\Users\ecoffey\AppData\Local\Temp\Rar$DRa1.567\Cisco WebEx Meeting Server\Png_64_24_16\Warning\Cisco-WebEx-Meeting--Server_warning_1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8036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14" name="Picture 30" descr="C:\Users\ecoffey\AppData\Local\Temp\Rar$DRa1.567\Cisco WebEx Meeting Server\Png_64_24_16\Warning\Cisco-WebEx-Meeting--Server_warning_2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2734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15" name="Picture 31" descr="C:\Users\ecoffey\AppData\Local\Temp\Rar$DRa1.567\Cisco WebEx Meeting Server\Png_64_24_16\Warning\Cisco-WebEx-Meeting--Server_warning_6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008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16" name="Picture 32" descr="C:\Users\ecoffey\AppData\Local\Temp\Rar$DRa0.890\Cisco WebEx Meeting Server\Png_256\Cisco WebEx Meeting Server_admindown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628" y="487363"/>
            <a:ext cx="2603175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17" name="Picture 33" descr="C:\Users\ecoffey\AppData\Local\Temp\Rar$DRa0.890\Cisco WebEx Meeting Server\Png_256\Cisco WebEx Meeting Server_critical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3095" y="638953"/>
            <a:ext cx="2615873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18" name="Picture 34" descr="C:\Users\ecoffey\AppData\Local\Temp\Rar$DRa0.890\Cisco WebEx Meeting Server\Png_256\Cisco WebEx Meeting Server_default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3558" y="790543"/>
            <a:ext cx="2615873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19" name="Picture 35" descr="C:\Users\ecoffey\AppData\Local\Temp\Rar$DRa0.890\Cisco WebEx Meeting Server\Png_256\Cisco WebEx Meeting Server_major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4021" y="942133"/>
            <a:ext cx="2615873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20" name="Picture 36" descr="C:\Users\ecoffey\AppData\Local\Temp\Rar$DRa0.890\Cisco WebEx Meeting Server\Png_256\Cisco WebEx Meeting Server_minor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182" y="1093723"/>
            <a:ext cx="2603175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21" name="Picture 37" descr="C:\Users\ecoffey\AppData\Local\Temp\Rar$DRa0.890\Cisco WebEx Meeting Server\Png_256\Cisco WebEx Meeting Server_normal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343" y="1245313"/>
            <a:ext cx="2603175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22" name="Picture 38" descr="C:\Users\ecoffey\AppData\Local\Temp\Rar$DRa0.890\Cisco WebEx Meeting Server\Png_256\Cisco WebEx Meeting Server_unknown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504" y="1396903"/>
            <a:ext cx="2603175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23" name="Picture 39" descr="C:\Users\ecoffey\AppData\Local\Temp\Rar$DRa0.890\Cisco WebEx Meeting Server\Png_256\Cisco WebEx Meeting Server_unmanaged_25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665" y="1548493"/>
            <a:ext cx="2603175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24" name="Picture 40" descr="C:\Users\ecoffey\AppData\Local\Temp\Rar$DRa0.890\Cisco WebEx Meeting Server\Png_256\Cisco WebEx Meeting Server_unreachable_25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826" y="1700083"/>
            <a:ext cx="2603175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225" name="Picture 41" descr="C:\Users\ecoffey\AppData\Local\Temp\Rar$DRa0.890\Cisco WebEx Meeting Server\Png_256\Cisco WebEx Meeting Server_warning_256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987" y="1851670"/>
            <a:ext cx="2603175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075227"/>
      </p:ext>
    </p:extLst>
  </p:cSld>
  <p:clrMapOvr>
    <a:masterClrMapping/>
  </p:clrMapOvr>
  <p:transition spd="med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</a:t>
            </a:r>
          </a:p>
        </p:txBody>
      </p:sp>
      <p:pic>
        <p:nvPicPr>
          <p:cNvPr id="8194" name="Picture 2" descr="C:\Users\ecoffey\AppData\Local\Temp\Rar$DRa0.400\30009_Device_cloud_white_default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839" y="157995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ecoffey\AppData\Local\Temp\Rar$DRa0.400\30009_Device_cloud_white_default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687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ecoffey\AppData\Local\Temp\Rar$DRa0.400\30009_Device_cloud_white_default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465" y="153543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ecoffey\AppData\Local\Temp\Rar$DRa0.400\30009_Device_cloud_white_default_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034767"/>
      </p:ext>
    </p:extLst>
  </p:cSld>
  <p:clrMapOvr>
    <a:masterClrMapping/>
  </p:clrMapOvr>
  <p:transition spd="med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 Controller</a:t>
            </a:r>
          </a:p>
        </p:txBody>
      </p:sp>
      <p:pic>
        <p:nvPicPr>
          <p:cNvPr id="2050" name="Picture 2" descr="C:\Users\ecoffey\AppData\Local\Temp\Rar$DRa0.934\30010_Device_cluster_controll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52" y="14601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ecoffey\AppData\Local\Temp\Rar$DRa0.934\30010_Device_cluster_controll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52" y="162877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ecoffey\AppData\Local\Temp\Rar$DRa0.934\30010_Device_cluster_controll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ecoffey\AppData\Local\Temp\Rar$DRa0.934\30010_Device_cluster_controll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824" y="146629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ecoffey\AppData\Local\Temp\Rar$DRa0.934\30010_Device_cluster_controll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963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ecoffey\AppData\Local\Temp\Rar$DRa0.934\30010_Device_cluster_controll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4013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ecoffey\AppData\Local\Temp\Rar$DRa0.934\30010_Device_cluster_controll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744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ecoffey\AppData\Local\Temp\Rar$DRa0.934\30010_Device_cluster_controll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3591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ecoffey\AppData\Local\Temp\Rar$DRa0.934\30010_Device_cluster_controll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05101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ecoffey\AppData\Local\Temp\Rar$DRa0.934\30010_Device_cluster_controll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ecoffey\AppData\Local\Temp\Rar$DRa0.934\30010_Device_cluster_controll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29" y="14744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C:\Users\ecoffey\AppData\Local\Temp\Rar$DRa0.934\30010_Device_cluster_controll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38" y="163591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:\Users\ecoffey\AppData\Local\Temp\Rar$DRa0.934\30010_Device_cluster_controll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29" y="179355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C:\Users\ecoffey\AppData\Local\Temp\Rar$DRa0.934\30010_Device_cluster_controll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16" y="286111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:\Users\ecoffey\AppData\Local\Temp\Rar$DRa0.934\30010_Device_cluster_controll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29" y="302637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C:\Users\ecoffey\AppData\Local\Temp\Rar$DRa0.934\30010_Device_cluster_controll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5495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:\Users\ecoffey\AppData\Local\Temp\Rar$DRa0.934\30010_Device_cluster_controll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824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C:\Users\ecoffey\AppData\Local\Temp\Rar$DRa0.934\30010_Device_cluster_controll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824" y="30037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C:\Users\ecoffey\AppData\Local\Temp\Rar$DRa0.934\30010_Device_cluster_controll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8019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C:\Users\ecoffey\AppData\Local\Temp\Rar$DRa0.934\30010_Device_cluster_controll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C:\Users\ecoffey\AppData\Local\Temp\Rar$DRa0.934\30010_Device_cluster_controll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9017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3" descr="C:\Users\ecoffey\AppData\Local\Temp\Rar$DRa0.934\30010_Device_cluster_controll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C:\Users\ecoffey\AppData\Local\Temp\Rar$DRa0.934\30010_Device_cluster_controll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5" descr="C:\Users\ecoffey\AppData\Local\Temp\Rar$DRa0.934\30010_Device_cluster_controll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672" y="297207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C:\Users\ecoffey\AppData\Local\Temp\Rar$DRa0.934\30010_Device_cluster_controll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395" y="311781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 descr="C:\Users\ecoffey\AppData\Local\Temp\Rar$DRa0.934\30010_Device_cluster_controll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C:\Users\ecoffey\AppData\Local\Temp\Rar$DRa0.934\30010_Device_cluster_controll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672" y="14196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7" name="Picture 29" descr="C:\Users\ecoffey\AppData\Local\Temp\Rar$DRa0.934\30010_Device_cluster_controll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672" y="1596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C:\Users\ecoffey\AppData\Local\Temp\Rar$DRa0.934\30010_Device_cluster_controll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C:\Users\ecoffey\AppData\Local\Temp\Rar$DRa0.934\30010_Device_cluster_controller_unknown_16.png"/>
          <p:cNvPicPr>
            <a:picLocks noChangeAspect="1" noChangeArrowheads="1"/>
          </p:cNvPicPr>
          <p:nvPr/>
        </p:nvPicPr>
        <p:blipFill>
          <a:blip r:embed="rId18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52" y="282114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9" descr="C:\Users\ecoffey\AppData\Local\Temp\Rar$DRa0.934\30010_Device_cluster_controller_unknown_24.png"/>
          <p:cNvPicPr>
            <a:picLocks noChangeAspect="1" noChangeArrowheads="1"/>
          </p:cNvPicPr>
          <p:nvPr/>
        </p:nvPicPr>
        <p:blipFill>
          <a:blip r:embed="rId19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752" y="300935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0" descr="C:\Users\ecoffey\AppData\Local\Temp\Rar$DRa0.934\30010_Device_cluster_controller_unknown_64.png"/>
          <p:cNvPicPr>
            <a:picLocks noChangeAspect="1" noChangeArrowheads="1"/>
          </p:cNvPicPr>
          <p:nvPr/>
        </p:nvPicPr>
        <p:blipFill>
          <a:blip r:embed="rId20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8575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798809"/>
      </p:ext>
    </p:extLst>
  </p:cSld>
  <p:clrMapOvr>
    <a:masterClrMapping/>
  </p:clrMapOvr>
  <p:transition spd="med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Acquirer</a:t>
            </a:r>
          </a:p>
        </p:txBody>
      </p:sp>
      <p:pic>
        <p:nvPicPr>
          <p:cNvPr id="3074" name="Picture 2" descr="C:\Users\ecoffey\AppData\Local\Temp\Rar$DRa0.104\30011_Device_content_acquir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19" y="150454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coffey\AppData\Local\Temp\Rar$DRa0.104\30011_Device_content_acquir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21" y="162646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ecoffey\AppData\Local\Temp\Rar$DRa0.104\30011_Device_content_acquir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4089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ecoffey\AppData\Local\Temp\Rar$DRa0.104\30011_Device_content_acquir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824" y="149079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ecoffey\AppData\Local\Temp\Rar$DRa0.104\30011_Device_content_acquir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824" y="161271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ecoffey\AppData\Local\Temp\Rar$DRa0.104\30011_Device_content_acquir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4089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ecoffey\AppData\Local\Temp\Rar$DRa0.104\30011_Device_content_acquir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116" y="150454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ecoffey\AppData\Local\Temp\Rar$DRa0.104\30011_Device_content_acquir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116" y="162646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Users\ecoffey\AppData\Local\Temp\Rar$DRa0.104\30011_Device_content_acquir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59639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C:\Users\ecoffey\AppData\Local\Temp\Rar$DRa0.104\30011_Device_content_acquir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116" y="175416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:\Users\ecoffey\AppData\Local\Temp\Rar$DRa0.104\30011_Device_content_acquir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5091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C:\Users\ecoffey\AppData\Local\Temp\Rar$DRa0.104\30011_Device_content_acquir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63564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:\Users\ecoffey\AppData\Local\Temp\Rar$DRa0.104\30011_Device_content_acquir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05" y="175416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 descr="C:\Users\ecoffey\AppData\Local\Temp\Rar$DRa0.104\30011_Device_content_acquir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05" y="284526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C:\Users\ecoffey\AppData\Local\Temp\Rar$DRa0.104\30011_Device_content_acquir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9946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C:\Users\ecoffey\AppData\Local\Temp\Rar$DRa0.104\30011_Device_content_acquir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05" y="313068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C:\Users\ecoffey\AppData\Local\Temp\Rar$DRa0.104\30011_Device_content_acquir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6453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19" descr="C:\Users\ecoffey\AppData\Local\Temp\Rar$DRa0.104\30011_Device_content_acquir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946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C:\Users\ecoffey\AppData\Local\Temp\Rar$DRa0.104\30011_Device_content_acquir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3068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3" name="Picture 21" descr="C:\Users\ecoffey\AppData\Local\Temp\Rar$DRa0.104\30011_Device_content_acquir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116" y="28712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C:\Users\ecoffey\AppData\Local\Temp\Rar$DRa0.104\30011_Device_content_acquir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298117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5" name="Picture 23" descr="C:\Users\ecoffey\AppData\Local\Temp\Rar$DRa0.104\30011_Device_content_acquir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2770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C:\Users\ecoffey\AppData\Local\Temp\Rar$DRa0.104\30011_Device_content_acquir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165" y="286244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7" name="Picture 25" descr="C:\Users\ecoffey\AppData\Local\Temp\Rar$DRa0.104\30011_Device_content_acquir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9843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C:\Users\ecoffey\AppData\Local\Temp\Rar$DRa0.104\30011_Device_content_acquir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9783" y="307580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9" name="Picture 27" descr="C:\Users\ecoffey\AppData\Local\Temp\Rar$DRa0.104\30011_Device_content_acquir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C:\Users\ecoffey\AppData\Local\Temp\Rar$DRa0.104\30011_Device_content_acquir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091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1" name="Picture 29" descr="C:\Users\ecoffey\AppData\Local\Temp\Rar$DRa0.104\30011_Device_content_acquir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3564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C:\Users\ecoffey\AppData\Local\Temp\Rar$DRa0.104\30011_Device_content_acquir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C:\Users\ecoffey\AppData\Local\Temp\Rar$DRa0.104\30011_Device_content_acquirer_unknown_16.png"/>
          <p:cNvPicPr>
            <a:picLocks noChangeAspect="1" noChangeArrowheads="1"/>
          </p:cNvPicPr>
          <p:nvPr/>
        </p:nvPicPr>
        <p:blipFill>
          <a:blip r:embed="rId18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597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9" descr="C:\Users\ecoffey\AppData\Local\Temp\Rar$DRa0.104\30011_Device_content_acquirer_unknown_24.png"/>
          <p:cNvPicPr>
            <a:picLocks noChangeAspect="1" noChangeArrowheads="1"/>
          </p:cNvPicPr>
          <p:nvPr/>
        </p:nvPicPr>
        <p:blipFill>
          <a:blip r:embed="rId19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8985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0" descr="C:\Users\ecoffey\AppData\Local\Temp\Rar$DRa0.104\30011_Device_content_acquirer_unknown_64.png"/>
          <p:cNvPicPr>
            <a:picLocks noChangeAspect="1" noChangeArrowheads="1"/>
          </p:cNvPicPr>
          <p:nvPr/>
        </p:nvPicPr>
        <p:blipFill>
          <a:blip r:embed="rId20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2593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001391"/>
      </p:ext>
    </p:extLst>
  </p:cSld>
  <p:clrMapOvr>
    <a:masterClrMapping/>
  </p:clrMapOvr>
  <p:transition spd="med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Engine</a:t>
            </a:r>
          </a:p>
        </p:txBody>
      </p:sp>
      <p:pic>
        <p:nvPicPr>
          <p:cNvPr id="4098" name="Picture 2" descr="C:\Users\ecoffey\AppData\Local\Temp\Rar$DRa0.883\30012_Device_content_engine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091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ecoffey\AppData\Local\Temp\Rar$DRa0.883\30012_Device_content_engine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3105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ecoffey\AppData\Local\Temp\Rar$DRa0.883\30012_Device_content_engine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7418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ecoffey\AppData\Local\Temp\Rar$DRa0.883\30012_Device_content_engine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307" y="148451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ecoffey\AppData\Local\Temp\Rar$DRa0.883\30012_Device_content_engine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633" y="163564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ecoffey\AppData\Local\Temp\Rar$DRa0.883\30012_Device_content_engine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633" y="177418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:\Users\ecoffey\AppData\Local\Temp\Rar$DRa0.883\30012_Device_content_engine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767" y="147324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C:\Users\ecoffey\AppData\Local\Temp\Rar$DRa0.883\30012_Device_content_engine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3564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:\Users\ecoffey\AppData\Local\Temp\Rar$DRa0.883\30012_Device_content_engine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68783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C:\Users\ecoffey\AppData\Local\Temp\Rar$DRa0.883\30012_Device_content_engine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7418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C:\Users\ecoffey\AppData\Local\Temp\Rar$DRa0.883\30012_Device_content_engine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48451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C:\Users\ecoffey\AppData\Local\Temp\Rar$DRa0.883\30012_Device_content_engine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40" y="163564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C:\Users\ecoffey\AppData\Local\Temp\Rar$DRa0.883\30012_Device_content_engine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40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15" descr="C:\Users\ecoffey\AppData\Local\Temp\Rar$DRa0.883\30012_Device_content_engine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940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C:\Users\ecoffey\AppData\Local\Temp\Rar$DRa0.883\30012_Device_content_engine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40" y="30207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3" name="Picture 17" descr="C:\Users\ecoffey\AppData\Local\Temp\Rar$DRa0.883\30012_Device_content_engine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40" y="314182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C:\Users\ecoffey\AppData\Local\Temp\Rar$DRa0.883\30012_Device_content_engine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593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5" name="Picture 19" descr="C:\Users\ecoffey\AppData\Local\Temp\Rar$DRa0.883\30012_Device_content_engine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593" y="297977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C:\Users\ecoffey\AppData\Local\Temp\Rar$DRa0.883\30012_Device_content_engine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151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7" name="Picture 21" descr="C:\Users\ecoffey\AppData\Local\Temp\Rar$DRa0.883\30012_Device_content_engine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293292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C:\Users\ecoffey\AppData\Local\Temp\Rar$DRa0.883\30012_Device_content_engine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594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9" name="Picture 23" descr="C:\Users\ecoffey\AppData\Local\Temp\Rar$DRa0.883\30012_Device_content_engine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5087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C:\Users\ecoffey\AppData\Local\Temp\Rar$DRa0.883\30012_Device_content_engine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468" y="284526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1" name="Picture 25" descr="C:\Users\ecoffey\AppData\Local\Temp\Rar$DRa0.883\30012_Device_content_engine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42" y="29843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C:\Users\ecoffey\AppData\Local\Temp\Rar$DRa0.883\30012_Device_content_engine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160" y="307580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3" name="Picture 27" descr="C:\Users\ecoffey\AppData\Local\Temp\Rar$DRa0.883\30012_Device_content_engine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42" y="31121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C:\Users\ecoffey\AppData\Local\Temp\Rar$DRa0.883\30012_Device_content_engine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42" y="147324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5" name="Picture 29" descr="C:\Users\ecoffey\AppData\Local\Temp\Rar$DRa0.883\30012_Device_content_engine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0643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 descr="C:\Users\ecoffey\AppData\Local\Temp\Rar$DRa0.883\30012_Device_content_engine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C:\Users\ecoffey\AppData\Local\Temp\Rar$DRa0.883\30012_Device_content_engine_unknown_16.png"/>
          <p:cNvPicPr>
            <a:picLocks noChangeAspect="1" noChangeArrowheads="1"/>
          </p:cNvPicPr>
          <p:nvPr/>
        </p:nvPicPr>
        <p:blipFill>
          <a:blip r:embed="rId18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21" y="282114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9" descr="C:\Users\ecoffey\AppData\Local\Temp\Rar$DRa0.883\30012_Device_content_engine_unknown_24.png"/>
          <p:cNvPicPr>
            <a:picLocks noChangeAspect="1" noChangeArrowheads="1"/>
          </p:cNvPicPr>
          <p:nvPr/>
        </p:nvPicPr>
        <p:blipFill>
          <a:blip r:embed="rId19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21" y="298533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0" descr="C:\Users\ecoffey\AppData\Local\Temp\Rar$DRa0.883\30012_Device_content_engine_unknown_64.png"/>
          <p:cNvPicPr>
            <a:picLocks noChangeAspect="1" noChangeArrowheads="1"/>
          </p:cNvPicPr>
          <p:nvPr/>
        </p:nvPicPr>
        <p:blipFill>
          <a:blip r:embed="rId20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2068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7194999"/>
      </p:ext>
    </p:extLst>
  </p:cSld>
  <p:clrMapOvr>
    <a:masterClrMapping/>
  </p:clrMapOvr>
  <p:transition spd="med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Service Router</a:t>
            </a:r>
          </a:p>
        </p:txBody>
      </p:sp>
      <p:pic>
        <p:nvPicPr>
          <p:cNvPr id="5122" name="Picture 2" descr="C:\Users\ecoffey\AppData\Local\Temp\Rar$DRa0.894\30013_Device_content_service_rout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870" y="160473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ecoffey\AppData\Local\Temp\Rar$DRa0.894\30013_Device_content_service_rout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870" y="173541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ecoffey\AppData\Local\Temp\Rar$DRa0.894\30013_Device_content_service_rout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1601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ecoffey\AppData\Local\Temp\Rar$DRa0.894\30013_Device_content_service_rout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743" y="160473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ecoffey\AppData\Local\Temp\Rar$DRa0.894\30013_Device_content_service_rout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7266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C:\Users\ecoffey\AppData\Local\Temp\Rar$DRa0.894\30013_Device_content_service_rout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394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:\Users\ecoffey\AppData\Local\Temp\Rar$DRa0.894\30013_Device_content_service_rout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06" y="156838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C:\Users\ecoffey\AppData\Local\Temp\Rar$DRa0.894\30013_Device_content_service_rout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898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C:\Users\ecoffey\AppData\Local\Temp\Rar$DRa0.894\30013_Device_content_service_rout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360" y="232791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1" name="Picture 11" descr="C:\Users\ecoffey\AppData\Local\Temp\Rar$DRa0.894\30013_Device_content_service_rout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C:\Users\ecoffey\AppData\Local\Temp\Rar$DRa0.894\30013_Device_content_service_rout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30" y="156171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3" name="Picture 13" descr="C:\Users\ecoffey\AppData\Local\Temp\Rar$DRa0.894\30013_Device_content_service_rout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30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C:\Users\ecoffey\AppData\Local\Temp\Rar$DRa0.894\30013_Device_content_service_rout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30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C:\Users\ecoffey\AppData\Local\Temp\Rar$DRa0.894\30013_Device_content_service_rout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30" y="289304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C:\Users\ecoffey\AppData\Local\Temp\Rar$DRa0.894\30013_Device_content_service_rout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30" y="301287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C:\Users\ecoffey\AppData\Local\Temp\Rar$DRa0.894\30013_Device_content_service_rout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30" y="314990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C:\Users\ecoffey\AppData\Local\Temp\Rar$DRa0.894\30013_Device_content_service_rout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354" y="296621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C:\Users\ecoffey\AppData\Local\Temp\Rar$DRa0.894\30013_Device_content_service_rout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354" y="30927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C:\Users\ecoffey\AppData\Local\Temp\Rar$DRa0.894\30013_Device_content_service_rout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9278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C:\Users\ecoffey\AppData\Local\Temp\Rar$DRa0.894\30013_Device_content_service_rout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29344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C:\Users\ecoffey\AppData\Local\Temp\Rar$DRa0.894\30013_Device_content_service_rout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563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3" name="Picture 23" descr="C:\Users\ecoffey\AppData\Local\Temp\Rar$DRa0.894\30013_Device_content_service_rout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 descr="C:\Users\ecoffey\AppData\Local\Temp\Rar$DRa0.894\30013_Device_content_service_rout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9344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5" name="Picture 25" descr="C:\Users\ecoffey\AppData\Local\Temp\Rar$DRa0.894\30013_Device_content_service_rout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0563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26" descr="C:\Users\ecoffey\AppData\Local\Temp\Rar$DRa0.894\30013_Device_content_service_rout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319278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7" name="Picture 27" descr="C:\Users\ecoffey\AppData\Local\Temp\Rar$DRa0.894\30013_Device_content_service_rout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 descr="C:\Users\ecoffey\AppData\Local\Temp\Rar$DRa0.894\30013_Device_content_service_rout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663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9" name="Picture 29" descr="C:\Users\ecoffey\AppData\Local\Temp\Rar$DRa0.894\30013_Device_content_service_rout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0" name="Picture 30" descr="C:\Users\ecoffey\AppData\Local\Temp\Rar$DRa0.894\30013_Device_content_service_rout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C:\Users\ecoffey\AppData\Local\Temp\Rar$DRa0.894\30013_Device_content_service_router_unknown_16.png"/>
          <p:cNvPicPr>
            <a:picLocks noChangeAspect="1" noChangeArrowheads="1"/>
          </p:cNvPicPr>
          <p:nvPr/>
        </p:nvPicPr>
        <p:blipFill>
          <a:blip r:embed="rId18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82" y="296958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9" descr="C:\Users\ecoffey\AppData\Local\Temp\Rar$DRa0.894\30013_Device_content_service_router_unknown_24.png"/>
          <p:cNvPicPr>
            <a:picLocks noChangeAspect="1" noChangeArrowheads="1"/>
          </p:cNvPicPr>
          <p:nvPr/>
        </p:nvPicPr>
        <p:blipFill>
          <a:blip r:embed="rId19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82" y="309609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0" descr="C:\Users\ecoffey\AppData\Local\Temp\Rar$DRa0.894\30013_Device_content_service_router_unknown_64.png"/>
          <p:cNvPicPr>
            <a:picLocks noChangeAspect="1" noChangeArrowheads="1"/>
          </p:cNvPicPr>
          <p:nvPr/>
        </p:nvPicPr>
        <p:blipFill>
          <a:blip r:embed="rId20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961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599879"/>
      </p:ext>
    </p:extLst>
  </p:cSld>
  <p:clrMapOvr>
    <a:masterClrMapping/>
  </p:clrMapOvr>
  <p:transition spd="med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Switch</a:t>
            </a:r>
          </a:p>
        </p:txBody>
      </p:sp>
      <p:pic>
        <p:nvPicPr>
          <p:cNvPr id="6146" name="Picture 2" descr="C:\Users\ecoffey\AppData\Local\Temp\Rar$DRa0.799\30014_Device_content_switch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314" y="13508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ecoffey\AppData\Local\Temp\Rar$DRa0.799\30014_Device_content_switch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8245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ecoffey\AppData\Local\Temp\Rar$DRa0.799\30014_Device_content_switch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7459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ecoffey\AppData\Local\Temp\Rar$DRa0.799\30014_Device_content_switch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029" y="132418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ecoffey\AppData\Local\Temp\Rar$DRa0.799\30014_Device_content_switch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816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C:\Users\ecoffey\AppData\Local\Temp\Rar$DRa0.799\30014_Device_content_switch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:\Users\ecoffey\AppData\Local\Temp\Rar$DRa0.799\30014_Device_content_switch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633" y="12977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C:\Users\ecoffey\AppData\Local\Temp\Rar$DRa0.799\30014_Device_content_switch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935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C:\Users\ecoffey\AppData\Local\Temp\Rar$DRa0.799\30014_Device_content_switch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465" y="186440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 descr="C:\Users\ecoffey\AppData\Local\Temp\Rar$DRa0.799\30014_Device_content_switch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73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C:\Users\ecoffey\AppData\Local\Temp\Rar$DRa0.799\30014_Device_content_switch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95" y="12977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7" name="Picture 13" descr="C:\Users\ecoffey\AppData\Local\Temp\Rar$DRa0.799\30014_Device_content_switch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95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C:\Users\ecoffey\AppData\Local\Temp\Rar$DRa0.799\30014_Device_content_switch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29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9" name="Picture 15" descr="C:\Users\ecoffey\AppData\Local\Temp\Rar$DRa0.799\30014_Device_content_switch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15" y="268538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C:\Users\ecoffey\AppData\Local\Temp\Rar$DRa0.799\30014_Device_content_switch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5407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1" name="Picture 17" descr="C:\Users\ecoffey\AppData\Local\Temp\Rar$DRa0.799\30014_Device_content_switch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29" y="308175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C:\Users\ecoffey\AppData\Local\Temp\Rar$DRa0.799\30014_Device_content_switch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7573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3" name="Picture 19" descr="C:\Users\ecoffey\AppData\Local\Temp\Rar$DRa0.799\30014_Device_content_switch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5407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C:\Users\ecoffey\AppData\Local\Temp\Rar$DRa0.799\30014_Device_content_switch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5" name="Picture 21" descr="C:\Users\ecoffey\AppData\Local\Temp\Rar$DRa0.799\30014_Device_content_switch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73" y="265570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C:\Users\ecoffey\AppData\Local\Temp\Rar$DRa0.799\30014_Device_content_switch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673" y="283976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7" name="Picture 23" descr="C:\Users\ecoffey\AppData\Local\Temp\Rar$DRa0.799\30014_Device_content_switch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7330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8" name="Picture 24" descr="C:\Users\ecoffey\AppData\Local\Temp\Rar$DRa0.799\30014_Device_content_switch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65570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9" name="Picture 25" descr="C:\Users\ecoffey\AppData\Local\Temp\Rar$DRa0.799\30014_Device_content_switch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2444" y="285407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0" name="Picture 26" descr="C:\Users\ecoffey\AppData\Local\Temp\Rar$DRa0.799\30014_Device_content_switch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83976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1" name="Picture 27" descr="C:\Users\ecoffey\AppData\Local\Temp\Rar$DRa0.799\30014_Device_content_switch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2" name="Picture 28" descr="C:\Users\ecoffey\AppData\Local\Temp\Rar$DRa0.799\30014_Device_content_switch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2977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3" name="Picture 29" descr="C:\Users\ecoffey\AppData\Local\Temp\Rar$DRa0.799\30014_Device_content_switch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4" name="Picture 30" descr="C:\Users\ecoffey\AppData\Local\Temp\Rar$DRa0.799\30014_Device_content_switch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8" descr="C:\Users\ecoffey\AppData\Local\Temp\Rar$DRa0.799\30014_Device_content_switch_unknown_16.png"/>
          <p:cNvPicPr>
            <a:picLocks noChangeAspect="1" noChangeArrowheads="1"/>
          </p:cNvPicPr>
          <p:nvPr/>
        </p:nvPicPr>
        <p:blipFill>
          <a:blip r:embed="rId18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68239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9" descr="C:\Users\ecoffey\AppData\Local\Temp\Rar$DRa0.799\30014_Device_content_switch_unknown_24.png"/>
          <p:cNvPicPr>
            <a:picLocks noChangeAspect="1" noChangeArrowheads="1"/>
          </p:cNvPicPr>
          <p:nvPr/>
        </p:nvPicPr>
        <p:blipFill>
          <a:blip r:embed="rId19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86073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0" descr="C:\Users\ecoffey\AppData\Local\Temp\Rar$DRa0.799\30014_Device_content_switch_unknown_64.png"/>
          <p:cNvPicPr>
            <a:picLocks noChangeAspect="1" noChangeArrowheads="1"/>
          </p:cNvPicPr>
          <p:nvPr/>
        </p:nvPicPr>
        <p:blipFill>
          <a:blip r:embed="rId20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247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430045"/>
      </p:ext>
    </p:extLst>
  </p:cSld>
  <p:clrMapOvr>
    <a:masterClrMapping/>
  </p:clrMapOvr>
  <p:transition spd="med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C:\Users\ecoffey\AppData\Local\Temp\Rar$DRa0.682\Source\Png_256\Cisco CSR Router_256_admindow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326973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ecoffey\AppData\Local\Temp\Rar$DRa0.682\Source\Png_256\Cisco CSR Router_256_critic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546" y="1544999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ecoffey\AppData\Local\Temp\Rar$DRa0.682\Source\Png_256\Cisco CSR Router_256_default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938" y="1763025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ecoffey\AppData\Local\Temp\Rar$DRa0.682\Source\Png_256\Cisco CSR Router_256_majo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330" y="1981051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ecoffey\AppData\Local\Temp\Rar$DRa0.682\Source\Png_256\Cisco CSR Router_256_mino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722" y="2199077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ecoffey\AppData\Local\Temp\Rar$DRa0.682\Source\Png_256\Cisco CSR Router_256_normal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114" y="2417103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ecoffey\AppData\Local\Temp\Rar$DRa0.682\Source\Png_256\Cisco CSR Router_256_unknow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506" y="2635129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ecoffey\AppData\Local\Temp\Rar$DRa0.682\Source\Png_256\Cisco CSR Router_256_unmanaged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898" y="2853155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ecoffey\AppData\Local\Temp\Rar$DRa0.682\Source\Png_256\Cisco CSR Router_256_unreachable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290" y="3071181"/>
            <a:ext cx="2514286" cy="142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ecoffey\AppData\Local\Temp\Rar$DRa0.682\Source\Png_256\Cisco CSR Router_256_warning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289210"/>
            <a:ext cx="2526984" cy="143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ecoffey\AppData\Local\Temp\Rar$DRa0.969\Source\Png 64,24,16\Admindown\Cisco-CSR-Router_16_admindown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663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Users\ecoffey\AppData\Local\Temp\Rar$DRa0.969\Source\Png 64,24,16\Admindown\Cisco-CSR-Router_24_admindown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76" y="173079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:\Users\ecoffey\AppData\Local\Temp\Rar$DRa0.969\Source\Png 64,24,16\Admindown\Cisco-CSR-Router_64_admindown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9529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C:\Users\ecoffey\AppData\Local\Temp\Rar$DRa0.057\Source\Png 64,24,16\Default\Cisco-CSR-Router_16_default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2608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:\Users\ecoffey\AppData\Local\Temp\Rar$DRa0.057\Source\Png 64,24,16\Default\Cisco-CSR-Router_24_default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6919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C:\Users\ecoffey\AppData\Local\Temp\Rar$DRa0.057\Source\Png 64,24,16\Default\Cisco-CSR-Router_64_default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82223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:\Users\ecoffey\AppData\Local\Temp\Rar$DRa0.097\Source\Png 64,24,16\Major\Cisco-CSR-Router_16_major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726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C:\Users\ecoffey\AppData\Local\Temp\Rar$DRa0.097\Source\Png 64,24,16\Major\Cisco-CSR-Router_24_major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4905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:\Users\ecoffey\AppData\Local\Temp\Rar$DRa0.097\Source\Png 64,24,16\Major\Cisco-CSR-Router_64_major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42" y="179529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C:\Users\ecoffey\AppData\Local\Temp\Rar$DRa0.824\Source\Png 64,24,16\Minor\Cisco-CSR-Router_16_minor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0158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C:\Users\ecoffey\AppData\Local\Temp\Rar$DRa0.824\Source\Png 64,24,16\Minor\Cisco-CSR-Router_24_minor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8764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C:\Users\ecoffey\AppData\Local\Temp\Rar$DRa0.824\Source\Png 64,24,16\Minor\Cisco-CSR-Router_64_minor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9379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C:\Users\ecoffey\AppData\Local\Temp\Rar$DRa0.059\Source\Png 64,24,16\Normal\Cisco-CSR-Router_16_normal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996" y="295379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C:\Users\ecoffey\AppData\Local\Temp\Rar$DRa0.059\Source\Png 64,24,16\Normal\Cisco-CSR-Router_24_normal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084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C:\Users\ecoffey\AppData\Local\Temp\Rar$DRa0.059\Source\Png 64,24,16\Normal\Cisco-CSR-Router_64_normal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7908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7" descr="C:\Users\ecoffey\AppData\Local\Temp\Rar$DRa0.411\Source\Png 64,24,16\Unknown\Cisco-CSR-Router_16_unknown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945" y="295892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C:\Users\ecoffey\AppData\Local\Temp\Rar$DRa0.411\Source\Png 64,24,16\Unknown\Cisco-CSR-Router_24_unknown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309998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29" descr="C:\Users\ecoffey\AppData\Local\Temp\Rar$DRa0.411\Source\Png 64,24,16\Unknown\Cisco-CSR-Router_64_unknown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316344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C:\Users\ecoffey\AppData\Local\Temp\Rar$DRa0.563\Source\Png 64,24,16\Unmanaged\Cisco-CSR-Router_16_unmanaged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969" y="295892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" name="Picture 31" descr="C:\Users\ecoffey\AppData\Local\Temp\Rar$DRa0.563\Source\Png 64,24,16\Unmanaged\Cisco-CSR-Router_24_unmanaged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063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C:\Users\ecoffey\AppData\Local\Temp\Rar$DRa0.563\Source\Png 64,24,16\Unmanaged\Cisco-CSR-Router_64_unmanaged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8236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Picture 33" descr="C:\Users\ecoffey\AppData\Local\Temp\Rar$DRa0.381\Source\Png 64,24,16\Unreachable\Cisco-CSR-Router_16_unreachable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95892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C:\Users\ecoffey\AppData\Local\Temp\Rar$DRa0.381\Source\Png 64,24,16\Unreachable\Cisco-CSR-Router_24_unreachable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122" y="307571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9" name="Picture 35" descr="C:\Users\ecoffey\AppData\Local\Temp\Rar$DRa0.381\Source\Png 64,24,16\Unreachable\Cisco-CSR-Router_64_unreachable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C:\Users\ecoffey\AppData\Local\Temp\Rar$DRa0.083\Source\Png 64,24,16\Warning\Cisco-CSR-Router_16_warning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122" y="15663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1" name="Picture 37" descr="C:\Users\ecoffey\AppData\Local\Temp\Rar$DRa0.083\Source\Png 64,24,16\Warning\Cisco-CSR-Router_24_warning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C:\Users\ecoffey\AppData\Local\Temp\Rar$DRa0.083\Source\Png 64,24,16\Warning\Cisco-CSR-Router_64_warning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3" name="Picture 39" descr="C:\Users\ecoffey\AppData\Local\Temp\Rar$DRa0.888\Source\Png 64,24,16\Сritical\Cisco-CSR-Router_16_critical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6512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C:\Users\ecoffey\AppData\Local\Temp\Rar$DRa0.888\Source\Png 64,24,16\Сritical\Cisco-CSR-Router_24_critical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5" name="Picture 41" descr="C:\Users\ecoffey\AppData\Local\Temp\Rar$DRa0.888\Source\Png 64,24,16\Сritical\Cisco-CSR-Router_64_critical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442472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Point</a:t>
            </a:r>
          </a:p>
        </p:txBody>
      </p:sp>
      <p:pic>
        <p:nvPicPr>
          <p:cNvPr id="1026" name="Picture 2" descr="C:\Users\ecoffey\AppData\Local\Temp\Rar$DRa0.403\30001_Device_access_point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055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ecoffey\AppData\Local\Temp\Rar$DRa0.403\30001_Device_access_point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6137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ecoffey\AppData\Local\Temp\Rar$DRa0.403\30001_Device_access_point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8040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ecoffey\AppData\Local\Temp\Rar$DRa0.403\30001_Device_access_point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1759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ecoffey\AppData\Local\Temp\Rar$DRa0.403\30001_Device_access_point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664" y="1596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ecoffey\AppData\Local\Temp\Rar$DRa0.403\30001_Device_access_point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ecoffey\AppData\Local\Temp\Rar$DRa0.403\30001_Device_access_point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625" y="13995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ecoffey\AppData\Local\Temp\Rar$DRa0.403\30001_Device_access_point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589" y="15636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ecoffey\AppData\Local\Temp\Rar$DRa0.403\30001_Device_access_point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544" y="235572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ecoffey\AppData\Local\Temp\Rar$DRa0.403\30001_Device_access_point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589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ecoffey\AppData\Local\Temp\Rar$DRa0.403\30001_Device_access_point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085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Users\ecoffey\AppData\Local\Temp\Rar$DRa0.403\30001_Device_access_point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636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:\Users\ecoffey\AppData\Local\Temp\Rar$DRa0.403\30001_Device_access_point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C:\Users\ecoffey\AppData\Local\Temp\Rar$DRa0.403\30001_Device_access_point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78851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:\Users\ecoffey\AppData\Local\Temp\Rar$DRa0.403\30001_Device_access_point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9649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C:\Users\ecoffey\AppData\Local\Temp\Rar$DRa0.403\30001_Device_access_point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658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:\Users\ecoffey\AppData\Local\Temp\Rar$DRa0.403\30001_Device_access_point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2755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C:\Users\ecoffey\AppData\Local\Temp\Rar$DRa0.403\30001_Device_access_point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347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:\Users\ecoffey\AppData\Local\Temp\Rar$DRa0.403\30001_Device_access_point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568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C:\Users\ecoffey\AppData\Local\Temp\Rar$DRa0.403\30001_Device_access_point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776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C:\Users\ecoffey\AppData\Local\Temp\Rar$DRa0.403\30001_Device_access_point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776" y="29317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C:\Users\ecoffey\AppData\Local\Temp\Rar$DRa0.403\30001_Device_access_point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568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C:\Users\ecoffey\AppData\Local\Temp\Rar$DRa0.403\30001_Device_access_point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C:\Users\ecoffey\AppData\Local\Temp\Rar$DRa0.403\30001_Device_access_point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784" y="29317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C:\Users\ecoffey\AppData\Local\Temp\Rar$DRa0.403\30001_Device_access_point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241" y="336383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7" descr="C:\Users\ecoffey\AppData\Local\Temp\Rar$DRa0.403\30001_Device_access_point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13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C:\Users\ecoffey\AppData\Local\Temp\Rar$DRa0.403\30001_Device_access_point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29" descr="C:\Users\ecoffey\AppData\Local\Temp\Rar$DRa0.403\30001_Device_access_point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C:\Users\ecoffey\AppData\Local\Temp\Rar$DRa0.403\30001_Device_access_point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8" descr="C:\Users\ecoffey\AppData\Local\Temp\Rar$DRa0.403\30001_Device_access_point_unknown_16.png"/>
          <p:cNvPicPr>
            <a:picLocks noChangeAspect="1" noChangeArrowheads="1"/>
          </p:cNvPicPr>
          <p:nvPr/>
        </p:nvPicPr>
        <p:blipFill>
          <a:blip r:embed="rId18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73491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9" descr="C:\Users\ecoffey\AppData\Local\Temp\Rar$DRa0.403\30001_Device_access_point_unknown_24.png"/>
          <p:cNvPicPr>
            <a:picLocks noChangeAspect="1" noChangeArrowheads="1"/>
          </p:cNvPicPr>
          <p:nvPr/>
        </p:nvPicPr>
        <p:blipFill>
          <a:blip r:embed="rId19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421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0" descr="C:\Users\ecoffey\AppData\Local\Temp\Rar$DRa0.403\30001_Device_access_point_unknown_64.png"/>
          <p:cNvPicPr>
            <a:picLocks noChangeAspect="1" noChangeArrowheads="1"/>
          </p:cNvPicPr>
          <p:nvPr/>
        </p:nvPicPr>
        <p:blipFill>
          <a:blip r:embed="rId20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658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449320"/>
      </p:ext>
    </p:extLst>
  </p:cSld>
  <p:clrMapOvr>
    <a:masterClrMapping/>
  </p:clrMapOvr>
  <p:transition spd="med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ecoffey\AppData\Local\Temp\Rar$DRa0.367\Cisco Icons November\30015_Device_CTMS_3083\Png_256\30015_Device_CTMS_3083_admindown_2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427" y="555526"/>
            <a:ext cx="2552381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ecoffey\AppData\Local\Temp\Rar$DRa0.367\Cisco Icons November\30015_Device_CTMS_3083\Png_256\30015_Device_CTMS_3083_critical_2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790" y="771550"/>
            <a:ext cx="2552381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ecoffey\AppData\Local\Temp\Rar$DRa0.367\Cisco Icons November\30015_Device_CTMS_3083\Png_256\30015_Device_CTMS_3083_major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154" y="987574"/>
            <a:ext cx="2552381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ecoffey\AppData\Local\Temp\Rar$DRa0.367\Cisco Icons November\30015_Device_CTMS_3083\Png_256\30015_Device_CTMS_3083_minor_25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518" y="1203598"/>
            <a:ext cx="2552381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ecoffey\AppData\Local\Temp\Rar$DRa0.367\Cisco Icons November\30015_Device_CTMS_3083\Png_256\30015_Device_CTMS_3083_unknown_25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262" y="1354073"/>
            <a:ext cx="2552381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0" descr="C:\Users\ecoffey\AppData\Local\Temp\Rar$DRa0.292\30015_Device_CTMS_default_25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293113"/>
            <a:ext cx="3227040" cy="322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6" descr="C:\Users\ecoffey\AppData\Local\Temp\Rar$DRa0.292\30015_Device_CTMS_unreachable_25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409477"/>
            <a:ext cx="3227040" cy="322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CTMS</a:t>
            </a:r>
          </a:p>
        </p:txBody>
      </p:sp>
      <p:pic>
        <p:nvPicPr>
          <p:cNvPr id="7170" name="Picture 2" descr="C:\Users\ecoffey\AppData\Local\Temp\Rar$DRa0.292\30015_Device_CTMS_admindown_16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290" y="128755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ecoffey\AppData\Local\Temp\Rar$DRa0.292\30015_Device_CTMS_admindown_2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6609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ecoffey\AppData\Local\Temp\Rar$DRa0.292\30015_Device_CTMS_admindown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8991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ecoffey\AppData\Local\Temp\Rar$DRa0.292\30015_Device_CTMS_critical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703" y="123215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ecoffey\AppData\Local\Temp\Rar$DRa0.292\30015_Device_CTMS_critical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196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ecoffey\AppData\Local\Temp\Rar$DRa0.292\30015_Device_CTMS_critical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167745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:\Users\ecoffey\AppData\Local\Temp\Rar$DRa0.292\30015_Device_CTMS_default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12645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C:\Users\ecoffey\AppData\Local\Temp\Rar$DRa0.292\30015_Device_CTMS_default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146609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9" name="Picture 11" descr="C:\Users\ecoffey\AppData\Local\Temp\Rar$DRa0.292\30015_Device_CTMS_default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6878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C:\Users\ecoffey\AppData\Local\Temp\Rar$DRa0.292\30015_Device_CTMS_major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03" y="129311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1" name="Picture 13" descr="C:\Users\ecoffey\AppData\Local\Temp\Rar$DRa0.292\30015_Device_CTMS_major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03" y="146609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C:\Users\ecoffey\AppData\Local\Temp\Rar$DRa0.292\30015_Device_CTMS_major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68" y="16878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3" name="Picture 15" descr="C:\Users\ecoffey\AppData\Local\Temp\Rar$DRa0.292\30015_Device_CTMS_minor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03" y="269953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C:\Users\ecoffey\AppData\Local\Temp\Rar$DRa0.292\30015_Device_CTMS_minor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8" y="286181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5" name="Picture 17" descr="C:\Users\ecoffey\AppData\Local\Temp\Rar$DRa0.292\30015_Device_CTMS_minor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7116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C:\Users\ecoffey\AppData\Local\Temp\Rar$DRa0.292\30015_Device_CTMS_unknown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8449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7" name="Picture 19" descr="C:\Users\ecoffey\AppData\Local\Temp\Rar$DRa0.292\30015_Device_CTMS_unknown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519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 descr="C:\Users\ecoffey\AppData\Local\Temp\Rar$DRa0.292\30015_Device_CTMS_unknown_64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8456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9" name="Picture 21" descr="C:\Users\ecoffey\AppData\Local\Temp\Rar$DRa0.292\30015_Device_CTMS_unmanaged_16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 descr="C:\Users\ecoffey\AppData\Local\Temp\Rar$DRa0.292\30015_Device_CTMS_unmanaged_2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19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1" name="Picture 23" descr="C:\Users\ecoffey\AppData\Local\Temp\Rar$DRa0.292\30015_Device_CTMS_unmanaged_6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2" name="Picture 24" descr="C:\Users\ecoffey\AppData\Local\Temp\Rar$DRa0.292\30015_Device_CTMS_unreachable_16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3" name="Picture 25" descr="C:\Users\ecoffey\AppData\Local\Temp\Rar$DRa0.292\30015_Device_CTMS_unreachable_2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286181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5" name="Picture 27" descr="C:\Users\ecoffey\AppData\Local\Temp\Rar$DRa0.292\30015_Device_CTMS_unreachable_64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389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6" name="Picture 28" descr="C:\Users\ecoffey\AppData\Local\Temp\Rar$DRa0.292\30015_Device_CTMS_warning_1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20359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7" name="Picture 29" descr="C:\Users\ecoffey\AppData\Local\Temp\Rar$DRa0.292\30015_Device_CTMS_warning_24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196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8" name="Picture 30" descr="C:\Users\ecoffey\AppData\Local\Temp\Rar$DRa0.292\30015_Device_CTMS_warning_64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6878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C:\Users\ecoffey\AppData\Local\Temp\Rar$DRa0.292\30015_Device_CTMS_unknown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992" y="268239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9" descr="C:\Users\ecoffey\AppData\Local\Temp\Rar$DRa0.292\30015_Device_CTMS_unknown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992" y="284984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0" descr="C:\Users\ecoffey\AppData\Local\Temp\Rar$DRa0.292\30015_Device_CTMS_unknown_64.png"/>
          <p:cNvPicPr>
            <a:picLocks noChangeAspect="1" noChangeArrowheads="1"/>
          </p:cNvPicPr>
          <p:nvPr/>
        </p:nvPicPr>
        <p:blipFill>
          <a:blip r:embed="rId26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308246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ecoffey\AppData\Local\Temp\Rar$DRa0.367\Cisco Icons November\30015_Device_CTMS_3083\Png_256\30015_Device_CTMS_3083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1757882"/>
            <a:ext cx="2552381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ecoffey\AppData\Local\Temp\Rar$DRa0.367\Cisco Icons November\30015_Device_CTMS_3083\Png_256\30015_Device_CTMS_3083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851670"/>
            <a:ext cx="2552381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750152"/>
      </p:ext>
    </p:extLst>
  </p:cSld>
  <p:clrMapOvr>
    <a:masterClrMapping/>
  </p:clrMapOvr>
  <p:transition spd="med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CUCM</a:t>
            </a:r>
          </a:p>
        </p:txBody>
      </p:sp>
      <p:pic>
        <p:nvPicPr>
          <p:cNvPr id="9218" name="Picture 2" descr="C:\Users\ecoffey\AppData\Local\Temp\Rar$DRa0.117\30017__Device_CUCM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18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ecoffey\AppData\Local\Temp\Rar$DRa0.117\30017__Device_CUCM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4937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ecoffey\AppData\Local\Temp\Rar$DRa0.117\30017__Device_CUCM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C:\Users\ecoffey\AppData\Local\Temp\Rar$DRa0.117\30017__Device_CUCM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31" y="152864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C:\Users\ecoffey\AppData\Local\Temp\Rar$DRa0.117\30017__Device_CUCM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003" y="165056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3" name="Picture 7" descr="C:\Users\ecoffey\AppData\Local\Temp\Rar$DRa0.117\30017__Device_CUCM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003" y="174200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C:\Users\ecoffey\AppData\Local\Temp\Rar$DRa0.117\30017__Device_CUCM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5370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5" name="Picture 9" descr="C:\Users\ecoffey\AppData\Local\Temp\Rar$DRa0.117\30017__Device_CUCM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7" name="Picture 11" descr="C:\Users\ecoffey\AppData\Local\Temp\Rar$DRa0.117\30017__Device_CUCM_default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8085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C:\Users\ecoffey\AppData\Local\Temp\Rar$DRa0.117\30017__Device_CUCM_major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16" y="159797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9" name="Picture 13" descr="C:\Users\ecoffey\AppData\Local\Temp\Rar$DRa0.117\30017__Device_CUCM_major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34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C:\Users\ecoffey\AppData\Local\Temp\Rar$DRa0.117\30017__Device_CUCM_major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8085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1" name="Picture 15" descr="C:\Users\ecoffey\AppData\Local\Temp\Rar$DRa0.117\30017__Device_CUCM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285326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 descr="C:\Users\ecoffey\AppData\Local\Temp\Rar$DRa0.117\30017__Device_CUCM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97977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3" name="Picture 17" descr="C:\Users\ecoffey\AppData\Local\Temp\Rar$DRa0.117\30017__Device_CUCM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4411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 descr="C:\Users\ecoffey\AppData\Local\Temp\Rar$DRa0.117\30017__Device_CUCM_unknown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6244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5" name="Picture 19" descr="C:\Users\ecoffey\AppData\Local\Temp\Rar$DRa0.117\30017__Device_CUCM_unknown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1752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6" name="Picture 20" descr="C:\Users\ecoffey\AppData\Local\Temp\Rar$DRa0.117\30017__Device_CUCM_unknown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7" name="Picture 21" descr="C:\Users\ecoffey\AppData\Local\Temp\Rar$DRa0.117\30017__Device_CUCM_unmanaged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234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8" name="Picture 22" descr="C:\Users\ecoffey\AppData\Local\Temp\Rar$DRa0.117\30017__Device_CUCM_unmanaged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563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9" name="Picture 23" descr="C:\Users\ecoffey\AppData\Local\Temp\Rar$DRa0.117\30017__Device_CUCM_unmanaged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672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0" name="Picture 24" descr="C:\Users\ecoffey\AppData\Local\Temp\Rar$DRa0.117\30017__Device_CUCM_unreachable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469" y="285785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1" name="Picture 25" descr="C:\Users\ecoffey\AppData\Local\Temp\Rar$DRa0.117\30017__Device_CUCM_unreachable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9843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3" name="Picture 27" descr="C:\Users\ecoffey\AppData\Local\Temp\Rar$DRa0.117\30017__Device_CUCM_unreachable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469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4" name="Picture 28" descr="C:\Users\ecoffey\AppData\Local\Temp\Rar$DRa0.117\30017__Device_CUCM_warning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760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5" name="Picture 29" descr="C:\Users\ecoffey\AppData\Local\Temp\Rar$DRa0.117\30017__Device_CUCM_warning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9797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6" name="Picture 30" descr="C:\Users\ecoffey\AppData\Local\Temp\Rar$DRa0.117\30017__Device_CUCM_warning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C:\Users\ecoffey\AppData\Local\Temp\Rar$DRa0.117\30017__Device_CUCM_unknown_16.png"/>
          <p:cNvPicPr>
            <a:picLocks noChangeAspect="1" noChangeArrowheads="1"/>
          </p:cNvPicPr>
          <p:nvPr/>
        </p:nvPicPr>
        <p:blipFill>
          <a:blip r:embed="rId1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650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9" descr="C:\Users\ecoffey\AppData\Local\Temp\Rar$DRa0.117\30017__Device_CUCM_unknown_24.png"/>
          <p:cNvPicPr>
            <a:picLocks noChangeAspect="1" noChangeArrowheads="1"/>
          </p:cNvPicPr>
          <p:nvPr/>
        </p:nvPicPr>
        <p:blipFill>
          <a:blip r:embed="rId18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2012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0" descr="C:\Users\ecoffey\AppData\Local\Temp\Rar$DRa0.117\30017__Device_CUCM_unknown_64.png"/>
          <p:cNvPicPr>
            <a:picLocks noChangeAspect="1" noChangeArrowheads="1"/>
          </p:cNvPicPr>
          <p:nvPr/>
        </p:nvPicPr>
        <p:blipFill>
          <a:blip r:embed="rId19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5041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0" descr="C:\Users\ecoffey\AppData\Local\Temp\Rar$DRa0.117\30017__Device_CUCM_default_25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-14954"/>
            <a:ext cx="3182200" cy="318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6" descr="C:\Users\ecoffey\AppData\Local\Temp\Rar$DRa0.117\30017__Device_CUCM_unreachable_256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88562"/>
            <a:ext cx="3182200" cy="318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ecoffey\AppData\Local\Temp\Rar$DRa0.362\Cisco Icons November\30017__Device_CUCM_3085\Png_256\30017__Device_CUCM_3085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065048"/>
            <a:ext cx="2869841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Users\ecoffey\AppData\Local\Temp\Rar$DRa0.362\Cisco Icons November\30017__Device_CUCM_3085\Png_256\30017__Device_CUCM_3085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367416"/>
            <a:ext cx="2869841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C:\Users\ecoffey\AppData\Local\Temp\Rar$DRa0.362\Cisco Icons November\30017__Device_CUCM_3085\Png_256\30017__Device_CUCM_3085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742007"/>
            <a:ext cx="2869841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:\Users\ecoffey\AppData\Local\Temp\Rar$DRa0.362\Cisco Icons November\30017__Device_CUCM_3085\Png_256\30017__Device_CUCM_3085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2074" y="1959809"/>
            <a:ext cx="2869841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C:\Users\ecoffey\AppData\Local\Temp\Rar$DRa0.362\Cisco Icons November\30017__Device_CUCM_3085\Png_256\30017__Device_CUCM_3085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2178936"/>
            <a:ext cx="2869841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:\Users\ecoffey\AppData\Local\Temp\Rar$DRa0.362\Cisco Icons November\30017__Device_CUCM_3085\Png_256\30017__Device_CUCM_3085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427734"/>
            <a:ext cx="2869841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 descr="C:\Users\ecoffey\AppData\Local\Temp\Rar$DRa0.362\Cisco Icons November\30017__Device_CUCM_3085\Png_256\30017__Device_CUCM_3085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594608"/>
            <a:ext cx="2869841" cy="212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360827"/>
      </p:ext>
    </p:extLst>
  </p:cSld>
  <p:clrMapOvr>
    <a:masterClrMapping/>
  </p:clrMapOvr>
  <p:transition spd="med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6" descr="C:\Users\ecoffey\AppData\Local\Temp\Rar$DRa0.280\30016_Device_CTRS_unreachable_2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966" y="519340"/>
            <a:ext cx="3204538" cy="320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0" descr="C:\Users\ecoffey\AppData\Local\Temp\Rar$DRa0.280\30016_Device_CTRS_default_25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663356"/>
            <a:ext cx="3204538" cy="320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CTRS</a:t>
            </a:r>
          </a:p>
        </p:txBody>
      </p:sp>
      <p:pic>
        <p:nvPicPr>
          <p:cNvPr id="8194" name="Picture 2" descr="C:\Users\ecoffey\AppData\Local\Temp\Rar$DRa0.280\30016_Device_CTRS_admindown_1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28874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ecoffey\AppData\Local\Temp\Rar$DRa0.280\30016_Device_CTRS_admindown_2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5270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ecoffey\AppData\Local\Temp\Rar$DRa0.280\30016_Device_CTRS_admindown_6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6623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ecoffey\AppData\Local\Temp\Rar$DRa0.280\30016_Device_CTRS_critical_16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727" y="133635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:\Users\ecoffey\AppData\Local\Temp\Rar$DRa0.280\30016_Device_CTRS_critical_2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354" y="148335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7" descr="C:\Users\ecoffey\AppData\Local\Temp\Rar$DRa0.280\30016_Device_CTRS_critical_6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372" y="168697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C:\Users\ecoffey\AppData\Local\Temp\Rar$DRa0.280\30016_Device_CTRS_default_1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791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1" name="Picture 9" descr="C:\Users\ecoffey\AppData\Local\Temp\Rar$DRa0.280\30016_Device_CTRS_default_2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9461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3" name="Picture 11" descr="C:\Users\ecoffey\AppData\Local\Temp\Rar$DRa0.280\30016_Device_CTRS_default_6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784" y="16887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C:\Users\ecoffey\AppData\Local\Temp\Rar$DRa0.280\30016_Device_CTRS_major_16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18" y="134970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5" name="Picture 13" descr="C:\Users\ecoffey\AppData\Local\Temp\Rar$DRa0.280\30016_Device_CTRS_major_2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95" y="15058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C:\Users\ecoffey\AppData\Local\Temp\Rar$DRa0.280\30016_Device_CTRS_major_6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8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7" name="Picture 15" descr="C:\Users\ecoffey\AppData\Local\Temp\Rar$DRa0.280\30016_Device_CTRS_minor_16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18" y="271862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C:\Users\ecoffey\AppData\Local\Temp\Rar$DRa0.280\30016_Device_CTRS_minor_2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7939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9" name="Picture 17" descr="C:\Users\ecoffey\AppData\Local\Temp\Rar$DRa0.280\30016_Device_CTRS_minor_6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6227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 descr="C:\Users\ecoffey\AppData\Local\Temp\Rar$DRa0.280\30016_Device_CTRS_unknown_16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006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1" name="Picture 19" descr="C:\Users\ecoffey\AppData\Local\Temp\Rar$DRa0.280\30016_Device_CTRS_unknown_2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4179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 descr="C:\Users\ecoffey\AppData\Local\Temp\Rar$DRa0.280\30016_Device_CTRS_unknown_6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6227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3" name="Picture 21" descr="C:\Users\ecoffey\AppData\Local\Temp\Rar$DRa0.280\30016_Device_CTRS_unmanaged_16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442" y="270999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4" name="Picture 22" descr="C:\Users\ecoffey\AppData\Local\Temp\Rar$DRa0.280\30016_Device_CTRS_unmanaged_2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6938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5" name="Picture 23" descr="C:\Users\ecoffey\AppData\Local\Temp\Rar$DRa0.280\30016_Device_CTRS_unmanaged_6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5768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6" name="Picture 24" descr="C:\Users\ecoffey\AppData\Local\Temp\Rar$DRa0.280\30016_Device_CTRS_unreachable_16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7" name="Picture 25" descr="C:\Users\ecoffey\AppData\Local\Temp\Rar$DRa0.280\30016_Device_CTRS_unreachable_24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309" y="28748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9" name="Picture 27" descr="C:\Users\ecoffey\AppData\Local\Temp\Rar$DRa0.280\30016_Device_CTRS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047" y="305768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0" name="Picture 28" descr="C:\Users\ecoffey\AppData\Local\Temp\Rar$DRa0.280\30016_Device_CTRS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839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1" name="Picture 29" descr="C:\Users\ecoffey\AppData\Local\Temp\Rar$DRa0.280\30016_Device_CTRS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0779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2" name="Picture 30" descr="C:\Users\ecoffey\AppData\Local\Temp\Rar$DRa0.280\30016_Device_CTRS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4" descr="C:\Users\ecoffey\AppData\Local\Temp\Rar$DRa0.280\30016_Device_CTRS_unreachable_16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753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5" descr="C:\Users\ecoffey\AppData\Local\Temp\Rar$DRa0.280\30016_Device_CTRS_unreachable_24.png"/>
          <p:cNvPicPr>
            <a:picLocks noChangeAspect="1" noChangeArrowheads="1"/>
          </p:cNvPicPr>
          <p:nvPr/>
        </p:nvPicPr>
        <p:blipFill>
          <a:blip r:embed="rId26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246" y="289690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7" descr="C:\Users\ecoffey\AppData\Local\Temp\Rar$DRa0.280\30016_Device_CTRS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307978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ecoffey\AppData\Local\Temp\Rar$DRa0.964\Cisco Icons November\30016_Device_CTRS_3084\Png_256\30016_Device_CTRS_3084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987574"/>
            <a:ext cx="2552381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ecoffey\AppData\Local\Temp\Rar$DRa0.964\Cisco Icons November\30016_Device_CTRS_3084\Png_256\30016_Device_CTRS_3084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095457"/>
            <a:ext cx="2552381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ecoffey\AppData\Local\Temp\Rar$DRa0.964\Cisco Icons November\30016_Device_CTRS_3084\Png_256\30016_Device_CTRS_3084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239473"/>
            <a:ext cx="2552381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ecoffey\AppData\Local\Temp\Rar$DRa0.964\Cisco Icons November\30016_Device_CTRS_3084\Png_256\30016_Device_CTRS_3084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383489"/>
            <a:ext cx="2552381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ecoffey\AppData\Local\Temp\Rar$DRa0.964\Cisco Icons November\30016_Device_CTRS_3084\Png_256\30016_Device_CTRS_3084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527505"/>
            <a:ext cx="2552381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ecoffey\AppData\Local\Temp\Rar$DRa0.964\Cisco Icons November\30016_Device_CTRS_3084\Png_256\30016_Device_CTRS_3084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875" y="1707654"/>
            <a:ext cx="2552381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ecoffey\AppData\Local\Temp\Rar$DRa0.964\Cisco Icons November\30016_Device_CTRS_3084\Png_256\30016_Device_CTRS_3084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851670"/>
            <a:ext cx="2552381" cy="284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89424"/>
      </p:ext>
    </p:extLst>
  </p:cSld>
  <p:clrMapOvr>
    <a:masterClrMapping/>
  </p:clrMapOvr>
  <p:transition spd="med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CUVC</a:t>
            </a:r>
          </a:p>
        </p:txBody>
      </p:sp>
      <p:pic>
        <p:nvPicPr>
          <p:cNvPr id="10242" name="Picture 2" descr="C:\Users\ecoffey\AppData\Local\Temp\Rar$DRa0.247\30018_Device_CUVC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76" y="133063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ecoffey\AppData\Local\Temp\Rar$DRa0.247\30018_Device_CUVC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1309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:\Users\ecoffey\AppData\Local\Temp\Rar$DRa0.247\30018_Device_CUVC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357" y="17240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C:\Users\ecoffey\AppData\Local\Temp\Rar$DRa0.247\30018_Device_CUVC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632" y="126967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C:\Users\ecoffey\AppData\Local\Temp\Rar$DRa0.247\30018_Device_CUVC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282" y="145255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7" name="Picture 7" descr="C:\Users\ecoffey\AppData\Local\Temp\Rar$DRa0.247\30018_Device_CUVC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974" y="168262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C:\Users\ecoffey\AppData\Local\Temp\Rar$DRa0.247\30018_Device_CUVC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126967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9" name="Picture 9" descr="C:\Users\ecoffey\AppData\Local\Temp\Rar$DRa0.247\30018_Device_CUVC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145255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C:\Users\ecoffey\AppData\Local\Temp\Rar$DRa0.247\30018_Device_CUVC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014" y="195486"/>
            <a:ext cx="3230987" cy="323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1" name="Picture 11" descr="C:\Users\ecoffey\AppData\Local\Temp\Rar$DRa0.247\30018_Device_CUVC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784" y="168721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C:\Users\ecoffey\AppData\Local\Temp\Rar$DRa0.247\30018_Device_CUVC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39" y="133063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3" name="Picture 13" descr="C:\Users\ecoffey\AppData\Local\Temp\Rar$DRa0.247\30018_Device_CUVC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41" y="15089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C:\Users\ecoffey\AppData\Local\Temp\Rar$DRa0.247\30018_Device_CUVC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39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5" name="Picture 15" descr="C:\Users\ecoffey\AppData\Local\Temp\Rar$DRa0.247\30018_Device_CUVC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79" y="27241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C:\Users\ecoffey\AppData\Local\Temp\Rar$DRa0.247\30018_Device_CUVC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79" y="28929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7" name="Picture 17" descr="C:\Users\ecoffey\AppData\Local\Temp\Rar$DRa0.247\30018_Device_CUVC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78" y="308456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 descr="C:\Users\ecoffey\AppData\Local\Temp\Rar$DRa0.247\30018_Device_CUVC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0608" y="265570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9" name="Picture 19" descr="C:\Users\ecoffey\AppData\Local\Temp\Rar$DRa0.247\30018_Device_CUVC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934" y="28519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0" name="Picture 20" descr="C:\Users\ecoffey\AppData\Local\Temp\Rar$DRa0.247\30018_Device_CUVC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8456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1" name="Picture 21" descr="C:\Users\ecoffey\AppData\Local\Temp\Rar$DRa0.247\30018_Device_CUVC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265570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2" name="Picture 22" descr="C:\Users\ecoffey\AppData\Local\Temp\Rar$DRa0.247\30018_Device_CUVC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30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3" name="Picture 23" descr="C:\Users\ecoffey\AppData\Local\Temp\Rar$DRa0.247\30018_Device_CUVC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4" name="Picture 24" descr="C:\Users\ecoffey\AppData\Local\Temp\Rar$DRa0.247\30018_Device_CUVC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530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5" name="Picture 25" descr="C:\Users\ecoffey\AppData\Local\Temp\Rar$DRa0.247\30018_Device_CUVC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530" y="284179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6" name="Picture 26" descr="C:\Users\ecoffey\AppData\Local\Temp\Rar$DRa0.247\30018_Device_CUVC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725" y="357398"/>
            <a:ext cx="3266742" cy="326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7" name="Picture 27" descr="C:\Users\ecoffey\AppData\Local\Temp\Rar$DRa0.247\30018_Device_CUVC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8" name="Picture 28" descr="C:\Users\ecoffey\AppData\Local\Temp\Rar$DRa0.247\30018_Device_CUVC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9159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9" name="Picture 29" descr="C:\Users\ecoffey\AppData\Local\Temp\Rar$DRa0.247\30018_Device_CUVC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0" name="Picture 30" descr="C:\Users\ecoffey\AppData\Local\Temp\Rar$DRa0.247\30018_Device_CUVC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247\30018_Device_CUVC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330" y="26571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247\30018_Device_CUVC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330" y="28357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247\30018_Device_CUVC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6972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0" name="Picture 2" descr="C:\Users\ecoffey\AppData\Local\Temp\Rar$DRa0.175\Cisco Icons November\330018_Device_CUVC_3082\Png_256\330018_Device_CUVC_3082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952" y="725656"/>
            <a:ext cx="2565080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1" name="Picture 3" descr="C:\Users\ecoffey\AppData\Local\Temp\Rar$DRa0.175\Cisco Icons November\330018_Device_CUVC_3082\Png_256\330018_Device_CUVC_3082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915566"/>
            <a:ext cx="2565080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C:\Users\ecoffey\AppData\Local\Temp\Rar$DRa0.175\Cisco Icons November\330018_Device_CUVC_3082\Png_256\330018_Device_CUVC_3082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155796"/>
            <a:ext cx="2565080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3" name="Picture 5" descr="C:\Users\ecoffey\AppData\Local\Temp\Rar$DRa0.175\Cisco Icons November\330018_Device_CUVC_3082\Png_256\330018_Device_CUVC_3082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269671"/>
            <a:ext cx="2565080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4" name="Picture 6" descr="C:\Users\ecoffey\AppData\Local\Temp\Rar$DRa0.175\Cisco Icons November\330018_Device_CUVC_3082\Png_256\330018_Device_CUVC_3082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452551"/>
            <a:ext cx="2565080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5" name="Picture 7" descr="C:\Users\ecoffey\AppData\Local\Temp\Rar$DRa0.175\Cisco Icons November\330018_Device_CUVC_3082\Png_256\330018_Device_CUVC_3082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620062"/>
            <a:ext cx="2565080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6" name="Picture 8" descr="C:\Users\ecoffey\AppData\Local\Temp\Rar$DRa0.175\Cisco Icons November\330018_Device_CUVC_3082\Png_256\330018_Device_CUVC_3082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851670"/>
            <a:ext cx="2565080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636045"/>
      </p:ext>
    </p:extLst>
  </p:cSld>
  <p:clrMapOvr>
    <a:masterClrMapping/>
  </p:clrMapOvr>
  <p:transition spd="med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Center Network Manager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821" y="954499"/>
            <a:ext cx="2869841" cy="297142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720" y="1070186"/>
            <a:ext cx="2869841" cy="2971428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621" y="1185873"/>
            <a:ext cx="2869841" cy="297142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522" y="1301560"/>
            <a:ext cx="2869841" cy="2971428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423" y="1417247"/>
            <a:ext cx="2869841" cy="2971428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324" y="1532934"/>
            <a:ext cx="2869841" cy="2971428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225" y="1648621"/>
            <a:ext cx="2869841" cy="297142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126" y="1764308"/>
            <a:ext cx="2869841" cy="2971428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027" y="1879995"/>
            <a:ext cx="2869841" cy="2971428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995686"/>
            <a:ext cx="2869841" cy="297142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112" y="1038139"/>
            <a:ext cx="152400" cy="1524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527" y="1241174"/>
            <a:ext cx="228600" cy="22860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736" y="1500092"/>
            <a:ext cx="609600" cy="6096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636" y="2442039"/>
            <a:ext cx="152400" cy="1524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312" y="2647950"/>
            <a:ext cx="228600" cy="2286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312" y="2945222"/>
            <a:ext cx="609600" cy="60960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895" y="2442961"/>
            <a:ext cx="152400" cy="15240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394" y="2671587"/>
            <a:ext cx="228600" cy="22860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394" y="2947066"/>
            <a:ext cx="609600" cy="609600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62" y="2442961"/>
            <a:ext cx="152400" cy="152400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286" y="2686050"/>
            <a:ext cx="228600" cy="228600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249" y="2944867"/>
            <a:ext cx="609600" cy="60960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28" y="2479700"/>
            <a:ext cx="152400" cy="152400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73" y="2677684"/>
            <a:ext cx="228600" cy="228600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17" y="2945222"/>
            <a:ext cx="609600" cy="60960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65" y="2647950"/>
            <a:ext cx="228600" cy="22860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72" y="2945222"/>
            <a:ext cx="609600" cy="6096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04" y="2408129"/>
            <a:ext cx="152400" cy="1524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00" y="1033473"/>
            <a:ext cx="152400" cy="152400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04" y="1236574"/>
            <a:ext cx="228600" cy="22860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04" y="1500092"/>
            <a:ext cx="609600" cy="609600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094" y="1234226"/>
            <a:ext cx="228600" cy="228600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785" y="1527403"/>
            <a:ext cx="609600" cy="609600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12" y="977112"/>
            <a:ext cx="152400" cy="152400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72" y="996950"/>
            <a:ext cx="152400" cy="152400"/>
          </a:xfrm>
          <a:prstGeom prst="rect">
            <a:avLst/>
          </a:prstGeom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72" y="1205193"/>
            <a:ext cx="228600" cy="228600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63" y="1500092"/>
            <a:ext cx="609600" cy="609600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891" y="954499"/>
            <a:ext cx="152400" cy="152400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922" y="1188647"/>
            <a:ext cx="228600" cy="2286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103" y="15000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664222"/>
      </p:ext>
    </p:extLst>
  </p:cSld>
  <p:clrMapOvr>
    <a:masterClrMapping/>
  </p:clrMapOvr>
  <p:transition spd="med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</a:t>
            </a:r>
          </a:p>
        </p:txBody>
      </p:sp>
      <p:pic>
        <p:nvPicPr>
          <p:cNvPr id="11266" name="Picture 2" descr="C:\Users\ecoffey\AppData\Local\Temp\Rar$DRa0.173\30019_Device_database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655" y="162726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ecoffey\AppData\Local\Temp\Rar$DRa0.173\30019_Device_database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4459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C:\Users\ecoffey\AppData\Local\Temp\Rar$DRa0.173\30019_Device_database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2140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Picture 5" descr="C:\Users\ecoffey\AppData\Local\Temp\Rar$DRa0.173\30019_Device_database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308" y="157714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C:\Users\ecoffey\AppData\Local\Temp\Rar$DRa0.173\30019_Device_database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169906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Picture 7" descr="C:\Users\ecoffey\AppData\Local\Temp\Rar$DRa0.173\30019_Device_database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720" y="178761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C:\Users\ecoffey\AppData\Local\Temp\Rar$DRa0.173\30019_Device_database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070" y="161012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3" name="Picture 9" descr="C:\Users\ecoffey\AppData\Local\Temp\Rar$DRa0.173\30019_Device_database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2537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C:\Users\ecoffey\AppData\Local\Temp\Rar$DRa0.173\30019_Device_database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560" y="45808"/>
            <a:ext cx="3724890" cy="372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5" name="Picture 11" descr="C:\Users\ecoffey\AppData\Local\Temp\Rar$DRa0.173\30019_Device_database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C:\Users\ecoffey\AppData\Local\Temp\Rar$DRa0.173\30019_Device_database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162267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7" name="Picture 13" descr="C:\Users\ecoffey\AppData\Local\Temp\Rar$DRa0.173\30019_Device_database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18" y="172996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8" name="Picture 14" descr="C:\Users\ecoffey\AppData\Local\Temp\Rar$DRa0.173\30019_Device_database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182140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9" name="Picture 15" descr="C:\Users\ecoffey\AppData\Local\Temp\Rar$DRa0.173\30019_Device_database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295312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0" name="Picture 16" descr="C:\Users\ecoffey\AppData\Local\Temp\Rar$DRa0.173\30019_Device_database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05" y="306980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1" name="Picture 17" descr="C:\Users\ecoffey\AppData\Local\Temp\Rar$DRa0.173\30019_Device_database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612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2" name="Picture 18" descr="C:\Users\ecoffey\AppData\Local\Temp\Rar$DRa0.173\30019_Device_database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1408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3" name="Picture 19" descr="C:\Users\ecoffey\AppData\Local\Temp\Rar$DRa0.173\30019_Device_database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2724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4" name="Picture 20" descr="C:\Users\ecoffey\AppData\Local\Temp\Rar$DRa0.173\30019_Device_database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21081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5" name="Picture 21" descr="C:\Users\ecoffey\AppData\Local\Temp\Rar$DRa0.173\30019_Device_database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04" y="299656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6" name="Picture 22" descr="C:\Users\ecoffey\AppData\Local\Temp\Rar$DRa0.173\30019_Device_database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1848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7" name="Picture 23" descr="C:\Users\ecoffey\AppData\Local\Temp\Rar$DRa0.173\30019_Device_database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20992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8" name="Picture 24" descr="C:\Users\ecoffey\AppData\Local\Temp\Rar$DRa0.173\30019_Device_database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365" y="294605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9" name="Picture 25" descr="C:\Users\ecoffey\AppData\Local\Temp\Rar$DRa0.173\30019_Device_database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06797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0" name="Picture 26" descr="C:\Users\ecoffey\AppData\Local\Temp\Rar$DRa0.173\30019_Device_database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-3485"/>
            <a:ext cx="4141139" cy="414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1" name="Picture 27" descr="C:\Users\ecoffey\AppData\Local\Temp\Rar$DRa0.173\30019_Device_database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126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2" name="Picture 28" descr="C:\Users\ecoffey\AppData\Local\Temp\Rar$DRa0.173\30019_Device_database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6171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3" name="Picture 29" descr="C:\Users\ecoffey\AppData\Local\Temp\Rar$DRa0.173\30019_Device_database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4" name="Picture 30" descr="C:\Users\ecoffey\AppData\Local\Temp\Rar$DRa0.173\30019_Device_database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4" descr="C:\Users\ecoffey\AppData\Local\Temp\Rar$DRa0.173\30019_Device_database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847" y="295848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5" descr="C:\Users\ecoffey\AppData\Local\Temp\Rar$DRa0.173\30019_Device_database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298" y="308040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7" descr="C:\Users\ecoffey\AppData\Local\Temp\Rar$DRa0.173\30019_Device_database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6024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C:\Users\ecoffey\AppData\Local\Temp\Rar$DRa0.891\Cisco Icons November\30019_Device_database_3036\Png_256\30019_Device_database_3036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585456"/>
            <a:ext cx="3250794" cy="18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:\Users\ecoffey\AppData\Local\Temp\Rar$DRa0.891\Cisco Icons November\30019_Device_database_3036\Png_256\30019_Device_database_3036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262" y="1851512"/>
            <a:ext cx="3250794" cy="18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C:\Users\ecoffey\AppData\Local\Temp\Rar$DRa0.891\Cisco Icons November\30019_Device_database_3036\Png_256\30019_Device_database_3036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2075925"/>
            <a:ext cx="3250794" cy="184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C:\Users\ecoffey\AppData\Local\Temp\Rar$DRa0.891\Cisco Icons November\30019_Device_database_3036\Png_256\30019_Device_database_3036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428" y="2309082"/>
            <a:ext cx="3250794" cy="18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C:\Users\ecoffey\AppData\Local\Temp\Rar$DRa0.891\Cisco Icons November\30019_Device_database_3036\Png_256\30019_Device_database_3036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499742"/>
            <a:ext cx="3250794" cy="18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C:\Users\ecoffey\AppData\Local\Temp\Rar$DRa0.891\Cisco Icons November\30019_Device_database_3036\Png_256\30019_Device_database_3036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721208"/>
            <a:ext cx="3250794" cy="18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15" descr="C:\Users\ecoffey\AppData\Local\Temp\Rar$DRa0.891\Cisco Icons November\30019_Device_database_3036\Png_256\30019_Device_database_3036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2946057"/>
            <a:ext cx="3250794" cy="18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3523830"/>
      </p:ext>
    </p:extLst>
  </p:cSld>
  <p:clrMapOvr>
    <a:masterClrMapping/>
  </p:clrMapOvr>
  <p:transition spd="med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Detector</a:t>
            </a:r>
          </a:p>
        </p:txBody>
      </p:sp>
      <p:pic>
        <p:nvPicPr>
          <p:cNvPr id="12290" name="Picture 2" descr="C:\Users\ecoffey\AppData\Local\Temp\Rar$DRa0.262\30020__Device_detecto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2440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ecoffey\AppData\Local\Temp\Rar$DRa0.262\30020__Device_detecto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4632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:\Users\ecoffey\AppData\Local\Temp\Rar$DRa0.262\30020__Device_detecto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518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 descr="C:\Users\ecoffey\AppData\Local\Temp\Rar$DRa0.262\30020__Device_detecto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31" y="14500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C:\Users\ecoffey\AppData\Local\Temp\Rar$DRa0.262\30020__Device_detecto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092" y="16053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5" name="Picture 7" descr="C:\Users\ecoffey\AppData\Local\Temp\Rar$DRa0.262\30020__Device_detecto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3776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C:\Users\ecoffey\AppData\Local\Temp\Rar$DRa0.262\30020__Device_detecto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915" y="14500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7" name="Picture 9" descr="C:\Users\ecoffey\AppData\Local\Temp\Rar$DRa0.262\30020__Device_detecto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915" y="15719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C:\Users\ecoffey\AppData\Local\Temp\Rar$DRa0.262\30020__Device_detecto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99568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9" name="Picture 11" descr="C:\Users\ecoffey\AppData\Local\Temp\Rar$DRa0.262\30020__Device_detecto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915" y="17518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C:\Users\ecoffey\AppData\Local\Temp\Rar$DRa0.262\30020__Device_detecto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15" y="14500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1" name="Picture 13" descr="C:\Users\ecoffey\AppData\Local\Temp\Rar$DRa0.262\30020__Device_detecto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46" y="15719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2" name="Picture 14" descr="C:\Users\ecoffey\AppData\Local\Temp\Rar$DRa0.262\30020__Device_detecto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518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3" name="Picture 15" descr="C:\Users\ecoffey\AppData\Local\Temp\Rar$DRa0.262\30020__Device_detecto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4051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 descr="C:\Users\ecoffey\AppData\Local\Temp\Rar$DRa0.262\30020__Device_detecto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18" y="300069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5" name="Picture 17" descr="C:\Users\ecoffey\AppData\Local\Temp\Rar$DRa0.262\30020__Device_detecto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18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 descr="C:\Users\ecoffey\AppData\Local\Temp\Rar$DRa0.262\30020__Device_detecto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31" y="284051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7" name="Picture 19" descr="C:\Users\ecoffey\AppData\Local\Temp\Rar$DRa0.262\30020__Device_detecto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331" y="29843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8" name="Picture 20" descr="C:\Users\ecoffey\AppData\Local\Temp\Rar$DRa0.262\30020__Device_detecto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9" name="Picture 21" descr="C:\Users\ecoffey\AppData\Local\Temp\Rar$DRa0.262\30020__Device_detecto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915" y="284510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0" name="Picture 22" descr="C:\Users\ecoffey\AppData\Local\Temp\Rar$DRa0.262\30020__Device_detecto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915" y="29843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1" name="Picture 23" descr="C:\Users\ecoffey\AppData\Local\Temp\Rar$DRa0.262\30020__Device_detecto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2" name="Picture 24" descr="C:\Users\ecoffey\AppData\Local\Temp\Rar$DRa0.262\30020__Device_detecto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118" y="284510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3" name="Picture 25" descr="C:\Users\ecoffey\AppData\Local\Temp\Rar$DRa0.262\30020__Device_detecto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467" y="296702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4" name="Picture 26" descr="C:\Users\ecoffey\AppData\Local\Temp\Rar$DRa0.262\30020__Device_detecto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160" y="3075806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5" name="Picture 27" descr="C:\Users\ecoffey\AppData\Local\Temp\Rar$DRa0.262\30020__Device_detecto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801" y="31121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6" name="Picture 28" descr="C:\Users\ecoffey\AppData\Local\Temp\Rar$DRa0.262\30020__Device_detecto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14500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7" name="Picture 29" descr="C:\Users\ecoffey\AppData\Local\Temp\Rar$DRa0.262\30020__Device_detecto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4903" y="15719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18" name="Picture 30" descr="C:\Users\ecoffey\AppData\Local\Temp\Rar$DRa0.262\30020__Device_detecto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5184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262\30020__Device_detecto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925" y="28597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262\30020__Device_detecto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274" y="298170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262\30020__Device_detecto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2683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6875286"/>
      </p:ext>
    </p:extLst>
  </p:cSld>
  <p:clrMapOvr>
    <a:masterClrMapping/>
  </p:clrMapOvr>
  <p:transition spd="med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DPT</a:t>
            </a:r>
          </a:p>
        </p:txBody>
      </p:sp>
      <p:pic>
        <p:nvPicPr>
          <p:cNvPr id="13314" name="Picture 2" descr="C:\Users\ecoffey\AppData\Local\Temp\Rar$DRa1.894\30021_Device_DPT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67" y="16814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ecoffey\AppData\Local\Temp\Rar$DRa1.894\30021_Device_DPT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465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C:\Users\ecoffey\AppData\Local\Temp\Rar$DRa1.894\30021_Device_DPT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3385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7" name="Picture 5" descr="C:\Users\ecoffey\AppData\Local\Temp\Rar$DRa1.894\30021_Device_DPT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268" y="16492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C:\Users\ecoffey\AppData\Local\Temp\Rar$DRa1.894\30021_Device_DPT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570" y="173782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Picture 7" descr="C:\Users\ecoffey\AppData\Local\Temp\Rar$DRa1.894\30021_Device_DPT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80026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C:\Users\ecoffey\AppData\Local\Temp\Rar$DRa1.894\30021_Device_DPT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558" y="165951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1" name="Picture 9" descr="C:\Users\ecoffey\AppData\Local\Temp\Rar$DRa1.894\30021_Device_DPT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884" y="173782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C:\Users\ecoffey\AppData\Local\Temp\Rar$DRa1.894\30021_Device_DPT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232153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3" name="Picture 11" descr="C:\Users\ecoffey\AppData\Local\Temp\Rar$DRa1.894\30021_Device_DPT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209" y="180026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C:\Users\ecoffey\AppData\Local\Temp\Rar$DRa1.894\30021_Device_DPT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54" y="15883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5" name="Picture 13" descr="C:\Users\ecoffey\AppData\Local\Temp\Rar$DRa1.894\30021_Device_DPT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54" y="170882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6" name="Picture 14" descr="C:\Users\ecoffey\AppData\Local\Temp\Rar$DRa1.894\30021_Device_DPT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380" y="180026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7" name="Picture 15" descr="C:\Users\ecoffey\AppData\Local\Temp\Rar$DRa1.894\30021_Device_DPT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49" y="297942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8" name="Picture 16" descr="C:\Users\ecoffey\AppData\Local\Temp\Rar$DRa1.894\30021_Device_DPT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54" y="310134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9" name="Picture 17" descr="C:\Users\ecoffey\AppData\Local\Temp\Rar$DRa1.894\30021_Device_DPT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49" y="319278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0" name="Picture 18" descr="C:\Users\ecoffey\AppData\Local\Temp\Rar$DRa1.894\30021_Device_DPT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7942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1" name="Picture 19" descr="C:\Users\ecoffey\AppData\Local\Temp\Rar$DRa1.894\30021_Device_DPT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570" y="310142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2" name="Picture 20" descr="C:\Users\ecoffey\AppData\Local\Temp\Rar$DRa1.894\30021_Device_DPT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9286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3" name="Picture 21" descr="C:\Users\ecoffey\AppData\Local\Temp\Rar$DRa1.894\30021_Device_DPT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535" y="291846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4" name="Picture 22" descr="C:\Users\ecoffey\AppData\Local\Temp\Rar$DRa1.894\30021_Device_DPT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558" y="310134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5" name="Picture 23" descr="C:\Users\ecoffey\AppData\Local\Temp\Rar$DRa1.894\30021_Device_DPT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9286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6" name="Picture 24" descr="C:\Users\ecoffey\AppData\Local\Temp\Rar$DRa1.894\30021_Device_DPT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97942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7" name="Picture 25" descr="C:\Users\ecoffey\AppData\Local\Temp\Rar$DRa1.894\30021_Device_DPT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0134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8" name="Picture 26" descr="C:\Users\ecoffey\AppData\Local\Temp\Rar$DRa1.894\30021_Device_DPT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105" y="319278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9" name="Picture 27" descr="C:\Users\ecoffey\AppData\Local\Temp\Rar$DRa1.894\30021_Device_DPT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9278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40" name="Picture 28" descr="C:\Users\ecoffey\AppData\Local\Temp\Rar$DRa1.894\30021_Device_DPT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3949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41" name="Picture 29" descr="C:\Users\ecoffey\AppData\Local\Temp\Rar$DRa1.894\30021_Device_DPT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228" y="174241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42" name="Picture 30" descr="C:\Users\ecoffey\AppData\Local\Temp\Rar$DRa1.894\30021_Device_DPT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80026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1.894\30021_Device_DPT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297183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1.894\30021_Device_DPT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309375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1.894\30021_Device_DPT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984" y="318519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0147371"/>
      </p:ext>
    </p:extLst>
  </p:cSld>
  <p:clrMapOvr>
    <a:masterClrMapping/>
  </p:clrMapOvr>
  <p:transition spd="med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DSLAM</a:t>
            </a:r>
          </a:p>
        </p:txBody>
      </p:sp>
      <p:pic>
        <p:nvPicPr>
          <p:cNvPr id="14338" name="Picture 2" descr="C:\Users\ecoffey\AppData\Local\Temp\Rar$DRa0.532\30022_Device_DSLAM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7389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ecoffey\AppData\Local\Temp\Rar$DRa0.532\30022_Device_DSLAM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C:\Users\ecoffey\AppData\Local\Temp\Rar$DRa0.532\30022_Device_DSLAM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3732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1" name="Picture 5" descr="C:\Users\ecoffey\AppData\Local\Temp\Rar$DRa0.532\30022_Device_DSLAM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593" y="137389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C:\Users\ecoffey\AppData\Local\Temp\Rar$DRa0.532\30022_Device_DSLAM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029" y="152597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3" name="Picture 7" descr="C:\Users\ecoffey\AppData\Local\Temp\Rar$DRa0.532\30022_Device_DSLAM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2873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C:\Users\ecoffey\AppData\Local\Temp\Rar$DRa0.532\30022_Device_DSLAM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31293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5" name="Picture 9" descr="C:\Users\ecoffey\AppData\Local\Temp\Rar$DRa0.532\30022_Device_DSLAM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48038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C:\Users\ecoffey\AppData\Local\Temp\Rar$DRa0.532\30022_Device_DSLAM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84023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7" name="Picture 11" descr="C:\Users\ecoffey\AppData\Local\Temp\Rar$DRa0.532\30022_Device_DSLAM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180" y="172873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12" descr="C:\Users\ecoffey\AppData\Local\Temp\Rar$DRa0.532\30022_Device_DSLAM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78" y="13563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9" name="Picture 13" descr="C:\Users\ecoffey\AppData\Local\Temp\Rar$DRa0.532\30022_Device_DSLAM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29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0" name="Picture 14" descr="C:\Users\ecoffey\AppData\Local\Temp\Rar$DRa0.532\30022_Device_DSLAM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29" y="173732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1" name="Picture 15" descr="C:\Users\ecoffey\AppData\Local\Temp\Rar$DRa0.532\30022_Device_DSLAM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2" name="Picture 16" descr="C:\Users\ecoffey\AppData\Local\Temp\Rar$DRa0.532\30022_Device_DSLAM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4067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3" name="Picture 17" descr="C:\Users\ecoffey\AppData\Local\Temp\Rar$DRa0.532\30022_Device_DSLAM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08264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4" name="Picture 18" descr="C:\Users\ecoffey\AppData\Local\Temp\Rar$DRa0.532\30022_Device_DSLAM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5942" y="268618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5" name="Picture 19" descr="C:\Users\ecoffey\AppData\Local\Temp\Rar$DRa0.532\30022_Device_DSLAM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5861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6" name="Picture 20" descr="C:\Users\ecoffey\AppData\Local\Temp\Rar$DRa0.532\30022_Device_DSLAM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8256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7" name="Picture 21" descr="C:\Users\ecoffey\AppData\Local\Temp\Rar$DRa0.532\30022_Device_DSLAM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8" name="Picture 22" descr="C:\Users\ecoffey\AppData\Local\Temp\Rar$DRa0.532\30022_Device_DSLAM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104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9" name="Picture 23" descr="C:\Users\ecoffey\AppData\Local\Temp\Rar$DRa0.532\30022_Device_DSLAM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0" name="Picture 24" descr="C:\Users\ecoffey\AppData\Local\Temp\Rar$DRa0.532\30022_Device_DSLAM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466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1" name="Picture 25" descr="C:\Users\ecoffey\AppData\Local\Temp\Rar$DRa0.532\30022_Device_DSLAM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768" y="28816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2" name="Picture 26" descr="C:\Users\ecoffey\AppData\Local\Temp\Rar$DRa0.532\30022_Device_DSLAM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93179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3" name="Picture 27" descr="C:\Users\ecoffey\AppData\Local\Temp\Rar$DRa0.532\30022_Device_DSLAM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3855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4" name="Picture 28" descr="C:\Users\ecoffey\AppData\Local\Temp\Rar$DRa0.532\30022_Device_DSLAM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768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5" name="Picture 29" descr="C:\Users\ecoffey\AppData\Local\Temp\Rar$DRa0.532\30022_Device_DSLAM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6" name="Picture 30" descr="C:\Users\ecoffey\AppData\Local\Temp\Rar$DRa0.532\30022_Device_DSLAM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532\30022_Device_DSLAM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219" y="276107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532\30022_Device_DSLAM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21" y="288811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532\30022_Device_DSLAM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22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255089"/>
      </p:ext>
    </p:extLst>
  </p:cSld>
  <p:clrMapOvr>
    <a:masterClrMapping/>
  </p:clrMapOvr>
  <p:transition spd="med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Dual-Band Access Point</a:t>
            </a:r>
          </a:p>
        </p:txBody>
      </p:sp>
      <p:pic>
        <p:nvPicPr>
          <p:cNvPr id="94210" name="Picture 2" descr="C:\Users\ecoffey\AppData\Local\Temp\Rar$DRa0.947\Dual-band Access Point\Png_64_24_16\Admindown\Dual-band-Access-Point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969" y="142918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11" name="Picture 3" descr="C:\Users\ecoffey\AppData\Local\Temp\Rar$DRa0.947\Dual-band Access Point\Png_64_24_16\Admindown\Dual-band-Access-Point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891" y="159871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12" name="Picture 4" descr="C:\Users\ecoffey\AppData\Local\Temp\Rar$DRa0.947\Dual-band Access Point\Png_64_24_16\Admindown\Dual-band-Access-Point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891" y="172940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13" name="Picture 5" descr="C:\Users\ecoffey\AppData\Local\Temp\Rar$DRa0.671\Dual-band Access Point\Png_64_24_16\Critical\Dual-band-Access-Point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537" y="145588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14" name="Picture 6" descr="C:\Users\ecoffey\AppData\Local\Temp\Rar$DRa0.671\Dual-band Access Point\Png_64_24_16\Critical\Dual-band-Access-Point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9871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15" name="Picture 7" descr="C:\Users\ecoffey\AppData\Local\Temp\Rar$DRa0.671\Dual-band Access Point\Png_64_24_16\Critical\Dual-band-Access-Point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434" y="175860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16" name="Picture 8" descr="C:\Users\ecoffey\AppData\Local\Temp\Rar$DRa0.288\Dual-band Access Point\Png_64_24_16\Default\Dual-band-Access-Point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462" y="142918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17" name="Picture 9" descr="C:\Users\ecoffey\AppData\Local\Temp\Rar$DRa0.288\Dual-band Access Point\Png_64_24_16\Default\Dual-band-Access-Point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462" y="157572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18" name="Picture 10" descr="C:\Users\ecoffey\AppData\Local\Temp\Rar$DRa0.288\Dual-band Access Point\Png_64_24_16\Default\Dual-band-Access-Point_default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462" y="172642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19" name="Picture 11" descr="C:\Users\ecoffey\AppData\Local\Temp\Rar$DRa0.358\Dual-band Access Point\Png_64_24_16\Major\Dual-band-Access-Point_major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34" y="139284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20" name="Picture 12" descr="C:\Users\ecoffey\AppData\Local\Temp\Rar$DRa0.358\Dual-band Access Point\Png_64_24_16\Major\Dual-band-Access-Point_major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96" y="154354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21" name="Picture 13" descr="C:\Users\ecoffey\AppData\Local\Temp\Rar$DRa0.358\Dual-band Access Point\Png_64_24_16\Major\Dual-band-Access-Point_major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59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22" name="Picture 14" descr="C:\Users\ecoffey\AppData\Local\Temp\Rar$DRa1.559\Dual-band Access Point\Png_64_24_16\Minor\Dual-band-Access-Point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374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23" name="Picture 15" descr="C:\Users\ecoffey\AppData\Local\Temp\Rar$DRa1.559\Dual-band Access Point\Png_64_24_16\Minor\Dual-band-Access-Point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94437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24" name="Picture 16" descr="C:\Users\ecoffey\AppData\Local\Temp\Rar$DRa1.559\Dual-band Access Point\Png_64_24_16\Minor\Dual-band-Access-Point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9758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25" name="Picture 17" descr="C:\Users\ecoffey\AppData\Local\Temp\Rar$DRa0.463\Dual-band Access Point\Png_64_24_16\Normal\Dual-band-Access-Point_norm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891" y="280432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26" name="Picture 18" descr="C:\Users\ecoffey\AppData\Local\Temp\Rar$DRa0.463\Dual-band Access Point\Png_64_24_16\Normal\Dual-band-Access-Point_normal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97369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27" name="Picture 19" descr="C:\Users\ecoffey\AppData\Local\Temp\Rar$DRa0.463\Dual-band Access Point\Png_64_24_16\Normal\Dual-band-Access-Point_normal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1891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28" name="Picture 20" descr="C:\Users\ecoffey\AppData\Local\Temp\Rar$DRa0.185\Dual-band Access Point\Png_64_24_16\Unknown\Dual-band-Access-Point_unknown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786" y="278797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29" name="Picture 21" descr="C:\Users\ecoffey\AppData\Local\Temp\Rar$DRa0.185\Dual-band Access Point\Png_64_24_16\Unknown\Dual-band-Access-Point_unknown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829" y="295361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30" name="Picture 22" descr="C:\Users\ecoffey\AppData\Local\Temp\Rar$DRa0.185\Dual-band Access Point\Png_64_24_16\Unknown\Dual-band-Access-Point_unknown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121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31" name="Picture 23" descr="C:\Users\ecoffey\AppData\Local\Temp\Rar$DRa0.957\Dual-band Access Point\Png_64_24_16\Unmanaged\Dual-band-Access-Point_unmanaged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32" name="Picture 24" descr="C:\Users\ecoffey\AppData\Local\Temp\Rar$DRa0.957\Dual-band Access Point\Png_64_24_16\Unmanaged\Dual-band-Access-Point_unmanaged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8436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33" name="Picture 25" descr="C:\Users\ecoffey\AppData\Local\Temp\Rar$DRa0.957\Dual-band Access Point\Png_64_24_16\Unmanaged\Dual-band-Access-Point_unmanaged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34" name="Picture 26" descr="C:\Users\ecoffey\AppData\Local\Temp\Rar$DRa0.474\Dual-band Access Point\Png_64_24_16\Unreachable\Dual-band-Access-Point_unreachable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384" y="28155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35" name="Picture 27" descr="C:\Users\ecoffey\AppData\Local\Temp\Rar$DRa0.474\Dual-band Access Point\Png_64_24_16\Unreachable\Dual-band-Access-Point_unreachable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384" y="297912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36" name="Picture 28" descr="C:\Users\ecoffey\AppData\Local\Temp\Rar$DRa0.474\Dual-band Access Point\Png_64_24_16\Unreachable\Dual-band-Access-Point_unreachable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79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37" name="Picture 29" descr="C:\Users\ecoffey\AppData\Local\Temp\Rar$DRa0.158\Dual-band Access Point\Png_64_24_16\Warning\Dual-band-Access-Point_warning_1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537" y="145380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38" name="Picture 30" descr="C:\Users\ecoffey\AppData\Local\Temp\Rar$DRa0.158\Dual-band Access Point\Png_64_24_16\Warning\Dual-band-Access-Point_warning_2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60922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39" name="Picture 31" descr="C:\Users\ecoffey\AppData\Local\Temp\Rar$DRa0.158\Dual-band Access Point\Png_64_24_16\Warning\Dual-band-Access-Point_warning_6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671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40" name="Picture 32" descr="C:\Users\ecoffey\AppData\Local\Temp\Rar$DRa0.743\Dual-band Access Point\Png_256\Dual-band Access Point_admindown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91742"/>
            <a:ext cx="2869841" cy="201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41" name="Picture 33" descr="C:\Users\ecoffey\AppData\Local\Temp\Rar$DRa0.743\Dual-band Access Point\Png_256\Dual-band Access Point_critical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738606"/>
            <a:ext cx="2869841" cy="20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42" name="Picture 34" descr="C:\Users\ecoffey\AppData\Local\Temp\Rar$DRa0.743\Dual-band Access Point\Png_256\Dual-band Access Point_default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972771"/>
            <a:ext cx="2869841" cy="200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43" name="Picture 35" descr="C:\Users\ecoffey\AppData\Local\Temp\Rar$DRa0.743\Dual-band Access Point\Png_256\Dual-band Access Point_major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206936"/>
            <a:ext cx="2869841" cy="201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44" name="Picture 36" descr="C:\Users\ecoffey\AppData\Local\Temp\Rar$DRa0.743\Dual-band Access Point\Png_256\Dual-band Access Point_minor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1453800"/>
            <a:ext cx="2869841" cy="201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45" name="Picture 37" descr="C:\Users\ecoffey\AppData\Local\Temp\Rar$DRa0.743\Dual-band Access Point\Png_256\Dual-band Access Point_normal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700664"/>
            <a:ext cx="2869841" cy="201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46" name="Picture 38" descr="C:\Users\ecoffey\AppData\Local\Temp\Rar$DRa0.743\Dual-band Access Point\Png_256\Dual-band Access Point_unknown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947528"/>
            <a:ext cx="2869841" cy="201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47" name="Picture 39" descr="C:\Users\ecoffey\AppData\Local\Temp\Rar$DRa0.743\Dual-band Access Point\Png_256\Dual-band Access Point_unmanaged_25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194392"/>
            <a:ext cx="2869841" cy="201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48" name="Picture 40" descr="C:\Users\ecoffey\AppData\Local\Temp\Rar$DRa0.743\Dual-band Access Point\Png_256\Dual-band Access Point_unreachable_25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441256"/>
            <a:ext cx="2869841" cy="201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49" name="Picture 41" descr="C:\Users\ecoffey\AppData\Local\Temp\Rar$DRa0.743\Dual-band Access Point\Png_256\Dual-band Access Point_warning_256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688121"/>
            <a:ext cx="2869841" cy="201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769707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Controller</a:t>
            </a:r>
          </a:p>
        </p:txBody>
      </p:sp>
      <p:pic>
        <p:nvPicPr>
          <p:cNvPr id="81922" name="Picture 2" descr="C:\Users\ecoffey\AppData\Local\Temp\Rar$DRa0.969\Api Controller\Png_64_24_16\Admindown\Api Controll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4316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3" name="Picture 3" descr="C:\Users\ecoffey\AppData\Local\Temp\Rar$DRa0.969\Api Controller\Png_64_24_16\Admindown\Api-Controll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0168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4" name="Picture 4" descr="C:\Users\ecoffey\AppData\Local\Temp\Rar$DRa0.969\Api Controller\Png_64_24_16\Admindown\Api-Controll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182" y="170248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5" name="Picture 5" descr="C:\Users\ecoffey\AppData\Local\Temp\Rar$DRa0.252\Api Controller\Png_64_24_16\Critical\Api Controll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671" y="134316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6" name="Picture 6" descr="C:\Users\ecoffey\AppData\Local\Temp\Rar$DRa0.252\Api Controller\Png_64_24_16\Critical\Api-Controll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120" y="150914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7" name="Picture 7" descr="C:\Users\ecoffey\AppData\Local\Temp\Rar$DRa0.252\Api Controller\Png_64_24_16\Critical\Api-Controll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70248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8" name="Picture 8" descr="C:\Users\ecoffey\AppData\Local\Temp\Rar$DRa0.382\Api Controller\Png_64_24_16\Default\Api Controll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34316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29" name="Picture 9" descr="C:\Users\ecoffey\AppData\Local\Temp\Rar$DRa0.382\Api Controller\Png_64_24_16\Default\Api-Controll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0" name="Picture 10" descr="C:\Users\ecoffey\AppData\Local\Temp\Rar$DRa0.382\Api Controller\Png_64_24_16\Default\Api-Controller_default_6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0248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1" name="Picture 11" descr="C:\Users\ecoffey\AppData\Local\Temp\Rar$DRa0.367\Api Controller\Png_64_24_16\Major\Api Controller_major_16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99" y="134316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2" name="Picture 12" descr="C:\Users\ecoffey\AppData\Local\Temp\Rar$DRa0.367\Api Controller\Png_64_24_16\Major\Api-Controller_major_2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60" y="150914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3" name="Picture 13" descr="C:\Users\ecoffey\AppData\Local\Temp\Rar$DRa0.367\Api Controller\Png_64_24_16\Major\Api-Controller_major_6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97" y="170248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4" name="Picture 14" descr="C:\Users\ecoffey\AppData\Local\Temp\Rar$DRa0.182\Api Controller\Png_64_24_16\Minor\Api Controllerr_minor_1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39" y="272337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5" name="Picture 15" descr="C:\Users\ecoffey\AppData\Local\Temp\Rar$DRa0.182\Api Controller\Png_64_24_16\Minor\Api-Controller_minor_24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88" y="2859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6" name="Picture 16" descr="C:\Users\ecoffey\AppData\Local\Temp\Rar$DRa0.182\Api Controller\Png_64_24_16\Minor\Api-Controller_minor_6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8239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7" name="Picture 17" descr="C:\Users\ecoffey\AppData\Local\Temp\Rar$DRa0.505\Api Controller\Png_64_24_16\Normal\Api Controller_normal_16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68575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8" name="Picture 18" descr="C:\Users\ecoffey\AppData\Local\Temp\Rar$DRa0.505\Api Controller\Png_64_24_16\Normal\Api-Controller_normal_2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859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9" name="Picture 19" descr="C:\Users\ecoffey\AppData\Local\Temp\Rar$DRa0.505\Api Controller\Png_64_24_16\Normal\Api-Controller_normal_6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9694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0" name="Picture 20" descr="C:\Users\ecoffey\AppData\Local\Temp\Rar$DRa0.461\Api Controller\Png_64_24_16\Unknown\Api Controller_unknown_1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338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1" name="Picture 21" descr="C:\Users\ecoffey\AppData\Local\Temp\Rar$DRa0.461\Api Controller\Png_64_24_16\Unknown\Api-Controllerr_unknown_2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929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2" name="Picture 22" descr="C:\Users\ecoffey\AppData\Local\Temp\Rar$DRa0.461\Api Controller\Png_64_24_16\Unknown\Api-Controller_unknown_6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9694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3" name="Picture 23" descr="C:\Users\ecoffey\AppData\Local\Temp\Rar$DRa0.022\Api Controller\Png_64_24_16\Unmanaged\Api Controller_unmanaged_16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69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4" name="Picture 24" descr="C:\Users\ecoffey\AppData\Local\Temp\Rar$DRa0.022\Api Controller\Png_64_24_16\Unmanaged\Api-Controller_unmanaged_2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7507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5" name="Picture 25" descr="C:\Users\ecoffey\AppData\Local\Temp\Rar$DRa0.022\Api Controller\Png_64_24_16\Unmanaged\Api-Controller_unmanaged_6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9694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6" name="Picture 26" descr="C:\Users\ecoffey\AppData\Local\Temp\Rar$DRa0.534\Api Controller\Png_64_24_16\Unreachable\Api Controller_unreachable_1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73786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7" name="Picture 27" descr="C:\Users\ecoffey\AppData\Local\Temp\Rar$DRa0.534\Api Controller\Png_64_24_16\Unreachable\Api-Controller_unreachable_2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929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8" name="Picture 28" descr="C:\Users\ecoffey\AppData\Local\Temp\Rar$DRa0.534\Api Controller\Png_64_24_16\Unreachable\Api-Controller_unreachable_64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9694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9" name="Picture 29" descr="C:\Users\ecoffey\AppData\Local\Temp\Rar$DRa0.799\Api Controller\Png_64_24_16\Warning\Api Controller_warning_16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4316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0" name="Picture 30" descr="C:\Users\ecoffey\AppData\Local\Temp\Rar$DRa0.799\Api Controller\Png_64_24_16\Warning\Api-Controller_warning_2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1960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1" name="Picture 31" descr="C:\Users\ecoffey\AppData\Local\Temp\Rar$DRa0.799\Api Controller\Png_64_24_16\Warning\Api-Controller_warning_64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248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2" name="Picture 32" descr="C:\Users\ecoffey\AppData\Local\Temp\Rar$DRa0.844\Api Controller\Png_256\Api Controllerr_norm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509041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3" name="Picture 33" descr="C:\Users\ecoffey\AppData\Local\Temp\Rar$DRa0.844\Api Controller\Png_256\Api Controllerr_unknown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856" y="658222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4" name="Picture 34" descr="C:\Users\ecoffey\AppData\Local\Temp\Rar$DRa0.844\Api Controller\Png_256\Api Controller_admindown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5489" y="807403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5" name="Picture 35" descr="C:\Users\ecoffey\AppData\Local\Temp\Rar$DRa0.844\Api Controller\Png_256\Api Controller_critical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122" y="956584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6" name="Picture 36" descr="C:\Users\ecoffey\AppData\Local\Temp\Rar$DRa0.844\Api Controller\Png_256\Api Controller_default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755" y="1105765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7" name="Picture 37" descr="C:\Users\ecoffey\AppData\Local\Temp\Rar$DRa0.844\Api Controller\Png_256\Api Controller_major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388" y="1254946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8" name="Picture 38" descr="C:\Users\ecoffey\AppData\Local\Temp\Rar$DRa0.844\Api Controller\Png_256\Api Controller_minor_256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021" y="1404127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9" name="Picture 39" descr="C:\Users\ecoffey\AppData\Local\Temp\Rar$DRa0.844\Api Controller\Png_256\Api Controller_unmanaged_256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8654" y="1553308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0" name="Picture 40" descr="C:\Users\ecoffey\AppData\Local\Temp\Rar$DRa0.844\Api Controller\Png_256\Api Controller_unreachable_256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287" y="1702489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1" name="Picture 41" descr="C:\Users\ecoffey\AppData\Local\Temp\Rar$DRa0.844\Api Controller\Png_256\Api Controller_warning_256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920" y="1851670"/>
            <a:ext cx="1968254" cy="283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922119"/>
      </p:ext>
    </p:extLst>
  </p:cSld>
  <p:clrMapOvr>
    <a:masterClrMapping/>
  </p:clrMapOvr>
  <p:transition spd="med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FDDI</a:t>
            </a:r>
          </a:p>
        </p:txBody>
      </p:sp>
      <p:pic>
        <p:nvPicPr>
          <p:cNvPr id="15362" name="Picture 2" descr="C:\Users\ecoffey\AppData\Local\Temp\Rar$DRa0.962\30023_Device_FDDI_ring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4995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 descr="C:\Users\ecoffey\AppData\Local\Temp\Rar$DRa0.962\30023_Device_FDDI_ring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2217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C:\Users\ecoffey\AppData\Local\Temp\Rar$DRa0.962\30023_Device_FDDI_ring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0043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5" name="Picture 5" descr="C:\Users\ecoffey\AppData\Local\Temp\Rar$DRa0.962\30023_Device_FDDI_ring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790" y="161658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C:\Users\ecoffey\AppData\Local\Temp\Rar$DRa0.962\30023_Device_FDDI_ring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116" y="17330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7" name="Picture 7" descr="C:\Users\ecoffey\AppData\Local\Temp\Rar$DRa0.962\30023_Device_FDDI_ring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790" y="181369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C:\Users\ecoffey\AppData\Local\Temp\Rar$DRa0.962\30023_Device_FDDI_ring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04" y="163564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9" name="Picture 9" descr="C:\Users\ecoffey\AppData\Local\Temp\Rar$DRa0.962\30023_Device_FDDI_ring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030" y="173093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C:\Users\ecoffey\AppData\Local\Temp\Rar$DRa0.962\30023_Device_FDDI_ring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21171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1" name="Picture 11" descr="C:\Users\ecoffey\AppData\Local\Temp\Rar$DRa0.962\30023_Device_FDDI_ring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80026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C:\Users\ecoffey\AppData\Local\Temp\Rar$DRa0.962\30023_Device_FDDI_ring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70" y="160901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3" name="Picture 13" descr="C:\Users\ecoffey\AppData\Local\Temp\Rar$DRa0.962\30023_Device_FDDI_ring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70" y="171091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4" name="Picture 14" descr="C:\Users\ecoffey\AppData\Local\Temp\Rar$DRa0.962\30023_Device_FDDI_ring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0620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5" name="Picture 15" descr="C:\Users\ecoffey\AppData\Local\Temp\Rar$DRa0.962\30023_Device_FDDI_ring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90" y="2946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6" name="Picture 16" descr="C:\Users\ecoffey\AppData\Local\Temp\Rar$DRa0.962\30023_Device_FDDI_ring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216" y="306811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7" name="Picture 17" descr="C:\Users\ecoffey\AppData\Local\Temp\Rar$DRa0.962\30023_Device_FDDI_ring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8" name="Picture 18" descr="C:\Users\ecoffey\AppData\Local\Temp\Rar$DRa0.962\30023_Device_FDDI_ring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116" y="298036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9" name="Picture 19" descr="C:\Users\ecoffey\AppData\Local\Temp\Rar$DRa0.962\30023_Device_FDDI_ring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563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0" name="Picture 20" descr="C:\Users\ecoffey\AppData\Local\Temp\Rar$DRa0.962\30023_Device_FDDI_ring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1" name="Picture 21" descr="C:\Users\ecoffey\AppData\Local\Temp\Rar$DRa0.962\30023_Device_FDDI_ring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442" y="292319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2" name="Picture 22" descr="C:\Users\ecoffey\AppData\Local\Temp\Rar$DRa0.962\30023_Device_FDDI_ring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563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3" name="Picture 23" descr="C:\Users\ecoffey\AppData\Local\Temp\Rar$DRa0.962\30023_Device_FDDI_ring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4" name="Picture 24" descr="C:\Users\ecoffey\AppData\Local\Temp\Rar$DRa0.962\30023_Device_FDDI_ring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248" y="29344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5" name="Picture 25" descr="C:\Users\ecoffey\AppData\Local\Temp\Rar$DRa0.962\30023_Device_FDDI_ring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248" y="30563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6" name="Picture 26" descr="C:\Users\ecoffey\AppData\Local\Temp\Rar$DRa0.962\30023_Device_FDDI_ring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243" y="314781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7" name="Picture 27" descr="C:\Users\ecoffey\AppData\Local\Temp\Rar$DRa0.962\30023_Device_FDDI_ring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8" name="Picture 28" descr="C:\Users\ecoffey\AppData\Local\Temp\Rar$DRa0.962\30023_Device_FDDI_ring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160025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89" name="Picture 29" descr="C:\Users\ecoffey\AppData\Local\Temp\Rar$DRa0.962\30023_Device_FDDI_ring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2217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90" name="Picture 30" descr="C:\Users\ecoffey\AppData\Local\Temp\Rar$DRa0.962\30023_Device_FDDI_ring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81361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962\30023_Device_FDDI_ring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40" y="29317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962\30023_Device_FDDI_ring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040" y="305371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962\30023_Device_FDDI_ring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14515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951159"/>
      </p:ext>
    </p:extLst>
  </p:cSld>
  <p:clrMapOvr>
    <a:masterClrMapping/>
  </p:clrMapOvr>
  <p:transition spd="med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Fibre</a:t>
            </a:r>
            <a:r>
              <a:rPr lang="en-US" dirty="0"/>
              <a:t> Channel Director</a:t>
            </a:r>
          </a:p>
        </p:txBody>
      </p:sp>
      <p:pic>
        <p:nvPicPr>
          <p:cNvPr id="1026" name="Picture 2" descr="C:\Users\ecoffey\AppData\Local\Temp\Rar$DRa0.299\30024_Device_fibre_channel_directo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568" y="132967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ecoffey\AppData\Local\Temp\Rar$DRa0.299\30024_Device_fibre_channel_directo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7170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ecoffey\AppData\Local\Temp\Rar$DRa0.299\30024_Device_fibre_channel_directo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217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ecoffey\AppData\Local\Temp\Rar$DRa0.299\30024_Device_fibre_channel_directo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40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ecoffey\AppData\Local\Temp\Rar$DRa0.299\30024_Device_fibre_channel_directo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695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ecoffey\AppData\Local\Temp\Rar$DRa0.299\30024_Device_fibre_channel_directo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782" y="170217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ecoffey\AppData\Local\Temp\Rar$DRa0.299\30024_Device_fibre_channel_directo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596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ecoffey\AppData\Local\Temp\Rar$DRa0.299\30024_Device_fibre_channel_directo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4695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ecoffey\AppData\Local\Temp\Rar$DRa0.299\30024_Device_fibre_channel_directo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06769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ecoffey\AppData\Local\Temp\Rar$DRa0.299\30024_Device_fibre_channel_directo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807" y="170217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ecoffey\AppData\Local\Temp\Rar$DRa0.299\30024_Device_fibre_channel_directo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Users\ecoffey\AppData\Local\Temp\Rar$DRa0.299\30024_Device_fibre_channel_directo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4695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:\Users\ecoffey\AppData\Local\Temp\Rar$DRa0.299\30024_Device_fibre_channel_directo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0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C:\Users\ecoffey\AppData\Local\Temp\Rar$DRa0.299\30024_Device_fibre_channel_directo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6549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:\Users\ecoffey\AppData\Local\Temp\Rar$DRa0.299\30024_Device_fibre_channel_directo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348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C:\Users\ecoffey\AppData\Local\Temp\Rar$DRa0.299\30024_Device_fibre_channel_directo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:\Users\ecoffey\AppData\Local\Temp\Rar$DRa0.299\30024_Device_fibre_channel_directo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4525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C:\Users\ecoffey\AppData\Local\Temp\Rar$DRa0.299\30024_Device_fibre_channel_directo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:\Users\ecoffey\AppData\Local\Temp\Rar$DRa0.299\30024_Device_fibre_channel_directo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5030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C:\Users\ecoffey\AppData\Local\Temp\Rar$DRa0.299\30024_Device_fibre_channel_directo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70621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C:\Users\ecoffey\AppData\Local\Temp\Rar$DRa0.299\30024_Device_fibre_channel_directo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6742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C:\Users\ecoffey\AppData\Local\Temp\Rar$DRa0.299\30024_Device_fibre_channel_directo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C:\Users\ecoffey\AppData\Local\Temp\Rar$DRa0.299\30024_Device_fibre_channel_directo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165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C:\Users\ecoffey\AppData\Local\Temp\Rar$DRa0.299\30024_Device_fibre_channel_directo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380" y="286742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C:\Users\ecoffey\AppData\Local\Temp\Rar$DRa0.299\30024_Device_fibre_channel_directo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85305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7" descr="C:\Users\ecoffey\AppData\Local\Temp\Rar$DRa0.299\30024_Device_fibre_channel_directo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C:\Users\ecoffey\AppData\Local\Temp\Rar$DRa0.299\30024_Device_fibre_channel_directo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9165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29" descr="C:\Users\ecoffey\AppData\Local\Temp\Rar$DRa0.299\30024_Device_fibre_channel_directo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C:\Users\ecoffey\AppData\Local\Temp\Rar$DRa0.299\30024_Device_fibre_channel_directo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299\30024_Device_fibre_channel_directo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917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299\30024_Device_fibre_channel_directo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132" y="288952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299\30024_Device_fibre_channel_directo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9790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379630"/>
      </p:ext>
    </p:extLst>
  </p:cSld>
  <p:clrMapOvr>
    <a:masterClrMapping/>
  </p:clrMapOvr>
  <p:transition spd="med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Fibre</a:t>
            </a:r>
            <a:r>
              <a:rPr lang="en-US" dirty="0"/>
              <a:t> Channel Disk Subsystem</a:t>
            </a:r>
          </a:p>
        </p:txBody>
      </p:sp>
      <p:pic>
        <p:nvPicPr>
          <p:cNvPr id="2050" name="Picture 2" descr="C:\Users\ecoffey\AppData\Local\Temp\Rar$DRa0.410\30025_Device_fibre_channel_disk_subsystem_default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053" y="12756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ecoffey\AppData\Local\Temp\Rar$DRa0.410\30025_Device_fibre_channel_disk_subsystem_default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898" y="146146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ecoffey\AppData\Local\Temp\Rar$DRa0.410\30025_Device_fibre_channel_disk_subsystem_default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84023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ecoffey\AppData\Local\Temp\Rar$DRa0.410\30025_Device_fibre_channel_disk_subsystem_default_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784" y="167451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ecoffey\AppData\Local\Temp\Rar$DRa0.410\30025_Device_fibre_channel_disk_subsystem_major_16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88" y="13365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ecoffey\AppData\Local\Temp\Rar$DRa0.410\30025_Device_fibre_channel_disk_subsystem_major_2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08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ecoffey\AppData\Local\Temp\Rar$DRa0.410\30025_Device_fibre_channel_disk_subsystem_major_6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51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ecoffey\AppData\Local\Temp\Rar$DRa0.410\30025_Device_fibre_channel_disk_subsystem_minor_16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8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ecoffey\AppData\Local\Temp\Rar$DRa0.410\30025_Device_fibre_channel_disk_subsystem_minor_2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8" y="286544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ecoffey\AppData\Local\Temp\Rar$DRa0.410\30025_Device_fibre_channel_disk_subsystem_minor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51" y="308465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ecoffey\AppData\Local\Temp\Rar$DRa0.410\30025_Device_fibre_channel_disk_subsystem_unknown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401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C:\Users\ecoffey\AppData\Local\Temp\Rar$DRa0.410\30025_Device_fibre_channel_disk_subsystem_unknown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8833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:\Users\ecoffey\AppData\Local\Temp\Rar$DRa0.410\30025_Device_fibre_channel_disk_subsystem_unknown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7789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C:\Users\ecoffey\AppData\Local\Temp\Rar$DRa0.410\30025_Device_fibre_channel_disk_subsystem_unmanaged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:\Users\ecoffey\AppData\Local\Temp\Rar$DRa0.410\30025_Device_fibre_channel_disk_subsystem_unmanaged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579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C:\Users\ecoffey\AppData\Local\Temp\Rar$DRa0.410\30025_Device_fibre_channel_disk_subsystem_unmanaged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7789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:\Users\ecoffey\AppData\Local\Temp\Rar$DRa0.410\30025_Device_fibre_channel_disk_subsystem_unreachable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C:\Users\ecoffey\AppData\Local\Temp\Rar$DRa0.410\30025_Device_fibre_channel_disk_subsystem_unreachable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85579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C:\Users\ecoffey\AppData\Local\Temp\Rar$DRa0.410\30025_Device_fibre_channel_disk_subsystem_unreachable_256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855791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C:\Users\ecoffey\AppData\Local\Temp\Rar$DRa0.410\30025_Device_fibre_channel_disk_subsystem_unreachable_64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84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C:\Users\ecoffey\AppData\Local\Temp\Rar$DRa0.410\30025_Device_fibre_channel_disk_subsystem_warning_16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2756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3" descr="C:\Users\ecoffey\AppData\Local\Temp\Rar$DRa0.410\30025_Device_fibre_channel_disk_subsystem_warning_2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C:\Users\ecoffey\AppData\Local\Temp\Rar$DRa0.410\30025_Device_fibre_channel_disk_subsystem_warning_64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590514"/>
      </p:ext>
    </p:extLst>
  </p:cSld>
  <p:clrMapOvr>
    <a:masterClrMapping/>
  </p:clrMapOvr>
  <p:transition spd="med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Fibre</a:t>
            </a:r>
            <a:r>
              <a:rPr lang="en-US" dirty="0"/>
              <a:t> Channel Fabric Switch</a:t>
            </a:r>
          </a:p>
        </p:txBody>
      </p:sp>
      <p:pic>
        <p:nvPicPr>
          <p:cNvPr id="3074" name="Picture 2" descr="C:\Users\ecoffey\AppData\Local\Temp\Rar$DRa0.823\30026_Device_fibre_channel_fabric_switch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2056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coffey\AppData\Local\Temp\Rar$DRa0.823\30026_Device_fibre_channel_fabric_switch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813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ecoffey\AppData\Local\Temp\Rar$DRa0.823\30026_Device_fibre_channel_fabric_switch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ecoffey\AppData\Local\Temp\Rar$DRa0.823\30026_Device_fibre_channel_fabric_switch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704" y="132056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ecoffey\AppData\Local\Temp\Rar$DRa0.823\30026_Device_fibre_channel_fabric_switch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813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ecoffey\AppData\Local\Temp\Rar$DRa0.823\30026_Device_fibre_channel_fabric_switch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9558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ecoffey\AppData\Local\Temp\Rar$DRa0.823\30026_Device_fibre_channel_fabric_switch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657" y="138152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ecoffey\AppData\Local\Temp\Rar$DRa0.823\30026_Device_fibre_channel_fabric_switch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657" y="152018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Users\ecoffey\AppData\Local\Temp\Rar$DRa0.823\30026_Device_fibre_channel_fabric_switch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186966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C:\Users\ecoffey\AppData\Local\Temp\Rar$DRa0.823\30026_Device_fibre_channel_fabric_switch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1441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:\Users\ecoffey\AppData\Local\Temp\Rar$DRa0.823\30026_Device_fibre_channel_fabric_switch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54" y="12984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C:\Users\ecoffey\AppData\Local\Temp\Rar$DRa0.823\30026_Device_fibre_channel_fabric_switch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15" y="14813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:\Users\ecoffey\AppData\Local\Temp\Rar$DRa0.823\30026_Device_fibre_channel_fabric_switch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92" y="170306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 descr="C:\Users\ecoffey\AppData\Local\Temp\Rar$DRa0.823\30026_Device_fibre_channel_fabric_switch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9301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C:\Users\ecoffey\AppData\Local\Temp\Rar$DRa0.823\30026_Device_fibre_channel_fabric_switch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84043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C:\Users\ecoffey\AppData\Local\Temp\Rar$DRa0.823\30026_Device_fibre_channel_fabric_switch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6633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C:\Users\ecoffey\AppData\Local\Temp\Rar$DRa0.823\30026_Device_fibre_channel_fabric_switch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378" y="272542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19" descr="C:\Users\ecoffey\AppData\Local\Temp\Rar$DRa0.823\30026_Device_fibre_channel_fabric_switch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8345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C:\Users\ecoffey\AppData\Local\Temp\Rar$DRa0.823\30026_Device_fibre_channel_fabric_switch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3" name="Picture 21" descr="C:\Users\ecoffey\AppData\Local\Temp\Rar$DRa0.823\30026_Device_fibre_channel_fabric_switch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04" y="27024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C:\Users\ecoffey\AppData\Local\Temp\Rar$DRa0.823\30026_Device_fibre_channel_fabric_switch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8804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5" name="Picture 23" descr="C:\Users\ecoffey\AppData\Local\Temp\Rar$DRa0.823\30026_Device_fibre_channel_fabric_switch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092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C:\Users\ecoffey\AppData\Local\Temp\Rar$DRa0.823\30026_Device_fibre_channel_fabric_switch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926" y="27024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7" name="Picture 25" descr="C:\Users\ecoffey\AppData\Local\Temp\Rar$DRa0.823\30026_Device_fibre_channel_fabric_switch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205" y="288804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C:\Users\ecoffey\AppData\Local\Temp\Rar$DRa0.823\30026_Device_fibre_channel_fabric_switch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284502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9" name="Picture 27" descr="C:\Users\ecoffey\AppData\Local\Temp\Rar$DRa0.823\30026_Device_fibre_channel_fabric_switch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C:\Users\ecoffey\AppData\Local\Temp\Rar$DRa0.823\30026_Device_fibre_channel_fabric_switch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594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1" name="Picture 29" descr="C:\Users\ecoffey\AppData\Local\Temp\Rar$DRa0.823\30026_Device_fibre_channel_fabric_switch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2018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C:\Users\ecoffey\AppData\Local\Temp\Rar$DRa0.823\30026_Device_fibre_channel_fabric_switch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823\30026_Device_fibre_channel_fabric_switch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678" y="271576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823\30026_Device_fibre_channel_fabric_switch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7" y="29013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823\30026_Device_fibre_channel_fabric_switch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8914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318027"/>
      </p:ext>
    </p:extLst>
  </p:cSld>
  <p:clrMapOvr>
    <a:masterClrMapping/>
  </p:clrMapOvr>
  <p:transition spd="med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Fibre</a:t>
            </a:r>
            <a:r>
              <a:rPr lang="en-US" dirty="0"/>
              <a:t> Channel Storage</a:t>
            </a:r>
          </a:p>
        </p:txBody>
      </p:sp>
      <p:pic>
        <p:nvPicPr>
          <p:cNvPr id="4098" name="Picture 2" descr="C:\Users\ecoffey\AppData\Local\Temp\Rar$DRa0.476\30027_Device_fibre_channel_storage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267" y="156379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ecoffey\AppData\Local\Temp\Rar$DRa0.476\30027_Device_fibre_channel_storage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ecoffey\AppData\Local\Temp\Rar$DRa0.476\30027_Device_fibre_channel_storage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ecoffey\AppData\Local\Temp\Rar$DRa0.476\30027_Device_fibre_channel_storage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357" y="158930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ecoffey\AppData\Local\Temp\Rar$DRa0.476\30027_Device_fibre_channel_storage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357" y="169030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ecoffey\AppData\Local\Temp\Rar$DRa0.476\30027_Device_fibre_channel_storage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357" y="177048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:\Users\ecoffey\AppData\Local\Temp\Rar$DRa0.476\30027_Device_fibre_channel_storage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55503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C:\Users\ecoffey\AppData\Local\Temp\Rar$DRa0.476\30027_Device_fibre_channel_storage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67695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C:\Users\ecoffey\AppData\Local\Temp\Rar$DRa0.476\30027_Device_fibre_channel_storage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2139702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C:\Users\ecoffey\AppData\Local\Temp\Rar$DRa0.476\30027_Device_fibre_channel_storage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742" y="176839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C:\Users\ecoffey\AppData\Local\Temp\Rar$DRa0.476\30027_Device_fibre_channel_storage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87" y="156171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9" name="Picture 13" descr="C:\Users\ecoffey\AppData\Local\Temp\Rar$DRa0.476\30027_Device_fibre_channel_storage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62" y="168363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C:\Users\ecoffey\AppData\Local\Temp\Rar$DRa0.476\30027_Device_fibre_channel_storage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13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15" descr="C:\Users\ecoffey\AppData\Local\Temp\Rar$DRa0.476\30027_Device_fibre_channel_storage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13" y="295273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C:\Users\ecoffey\AppData\Local\Temp\Rar$DRa0.476\30027_Device_fibre_channel_storage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337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3" name="Picture 17" descr="C:\Users\ecoffey\AppData\Local\Temp\Rar$DRa0.476\30027_Device_fibre_channel_storage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6898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C:\Users\ecoffey\AppData\Local\Temp\Rar$DRa0.476\30027_Device_fibre_channel_storage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4605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5" name="Picture 19" descr="C:\Users\ecoffey\AppData\Local\Temp\Rar$DRa0.476\30027_Device_fibre_channel_storage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563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C:\Users\ecoffey\AppData\Local\Temp\Rar$DRa0.476\30027_Device_fibre_channel_storage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6898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7" name="Picture 21" descr="C:\Users\ecoffey\AppData\Local\Temp\Rar$DRa0.476\30027_Device_fibre_channel_storage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1179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C:\Users\ecoffey\AppData\Local\Temp\Rar$DRa0.476\30027_Device_fibre_channel_storage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2495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9" name="Picture 23" descr="C:\Users\ecoffey\AppData\Local\Temp\Rar$DRa0.476\30027_Device_fibre_channel_storage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C:\Users\ecoffey\AppData\Local\Temp\Rar$DRa0.476\30027_Device_fibre_channel_storage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768" y="289177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1" name="Picture 25" descr="C:\Users\ecoffey\AppData\Local\Temp\Rar$DRa0.476\30027_Device_fibre_channel_storage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902" y="302495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C:\Users\ecoffey\AppData\Local\Temp\Rar$DRa0.476\30027_Device_fibre_channel_storage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192" y="320783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3" name="Picture 27" descr="C:\Users\ecoffey\AppData\Local\Temp\Rar$DRa0.476\30027_Device_fibre_channel_storage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466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C:\Users\ecoffey\AppData\Local\Temp\Rar$DRa0.476\30027_Device_fibre_channel_storage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134" y="156630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5" name="Picture 29" descr="C:\Users\ecoffey\AppData\Local\Temp\Rar$DRa0.476\30027_Device_fibre_channel_storage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68822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6" name="Picture 30" descr="C:\Users\ecoffey\AppData\Local\Temp\Rar$DRa0.476\30027_Device_fibre_channel_storage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476\30027_Device_fibre_channel_storage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958" y="291085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476\30027_Device_fibre_channel_storage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92" y="304404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476\30027_Device_fibre_channel_storage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56" y="316690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075305"/>
      </p:ext>
    </p:extLst>
  </p:cSld>
  <p:clrMapOvr>
    <a:masterClrMapping/>
  </p:clrMapOvr>
  <p:transition spd="med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Server</a:t>
            </a:r>
          </a:p>
        </p:txBody>
      </p:sp>
      <p:pic>
        <p:nvPicPr>
          <p:cNvPr id="5122" name="Picture 2" descr="C:\Users\ecoffey\AppData\Local\Temp\Rar$DRa0.376\30028_Device_file_server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553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ecoffey\AppData\Local\Temp\Rar$DRa0.376\30028_Device_file_server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7548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ecoffey\AppData\Local\Temp\Rar$DRa0.376\30028_Device_file_server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8915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ecoffey\AppData\Local\Temp\Rar$DRa0.376\30028_Device_file_server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354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ecoffey\AppData\Local\Temp\Rar$DRa0.376\30028_Device_file_server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8585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C:\Users\ecoffey\AppData\Local\Temp\Rar$DRa0.376\30028_Device_file_server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69953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:\Users\ecoffey\AppData\Local\Temp\Rar$DRa0.376\30028_Device_file_server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C:\Users\ecoffey\AppData\Local\Temp\Rar$DRa0.376\30028_Device_file_server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224" y="150224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C:\Users\ecoffey\AppData\Local\Temp\Rar$DRa0.376\30028_Device_file_server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067694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1" name="Picture 11" descr="C:\Users\ecoffey\AppData\Local\Temp\Rar$DRa0.376\30028_Device_file_server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482" y="169953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C:\Users\ecoffey\AppData\Local\Temp\Rar$DRa0.376\30028_Device_file_server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3" name="Picture 13" descr="C:\Users\ecoffey\AppData\Local\Temp\Rar$DRa0.376\30028_Device_file_server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40" y="149927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C:\Users\ecoffey\AppData\Local\Temp\Rar$DRa0.376\30028_Device_file_server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04" y="170323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5" name="Picture 15" descr="C:\Users\ecoffey\AppData\Local\Temp\Rar$DRa0.376\30028_Device_file_server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8" y="27187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C:\Users\ecoffey\AppData\Local\Temp\Rar$DRa0.376\30028_Device_file_server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7040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7" name="Picture 17" descr="C:\Users\ecoffey\AppData\Local\Temp\Rar$DRa0.376\30028_Device_file_server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29" y="309808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C:\Users\ecoffey\AppData\Local\Temp\Rar$DRa0.376\30028_Device_file_server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354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9" name="Picture 19" descr="C:\Users\ecoffey\AppData\Local\Temp\Rar$DRa0.376\30028_Device_file_server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637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C:\Users\ecoffey\AppData\Local\Temp\Rar$DRa0.376\30028_Device_file_server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C:\Users\ecoffey\AppData\Local\Temp\Rar$DRa0.376\30028_Device_file_server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6936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C:\Users\ecoffey\AppData\Local\Temp\Rar$DRa0.376\30028_Device_file_server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63726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3" name="Picture 23" descr="C:\Users\ecoffey\AppData\Local\Temp\Rar$DRa0.376\30028_Device_file_server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9213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 descr="C:\Users\ecoffey\AppData\Local\Temp\Rar$DRa0.376\30028_Device_file_server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490" y="267573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5" name="Picture 25" descr="C:\Users\ecoffey\AppData\Local\Temp\Rar$DRa0.376\30028_Device_file_server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4740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26" descr="C:\Users\ecoffey\AppData\Local\Temp\Rar$DRa0.376\30028_Device_file_server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81559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7" name="Picture 27" descr="C:\Users\ecoffey\AppData\Local\Temp\Rar$DRa0.376\30028_Device_file_server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 descr="C:\Users\ecoffey\AppData\Local\Temp\Rar$DRa0.376\30028_Device_file_server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490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9" name="Picture 29" descr="C:\Users\ecoffey\AppData\Local\Temp\Rar$DRa0.376\30028_Device_file_server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2477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0" name="Picture 30" descr="C:\Users\ecoffey\AppData\Local\Temp\Rar$DRa0.376\30028_Device_file_server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376\30028_Device_file_server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290" y="267712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376\30028_Device_file_server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84879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376\30028_Device_file_server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720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9379091"/>
      </p:ext>
    </p:extLst>
  </p:cSld>
  <p:clrMapOvr>
    <a:masterClrMapping/>
  </p:clrMapOvr>
  <p:transition spd="med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Firewall</a:t>
            </a:r>
          </a:p>
        </p:txBody>
      </p:sp>
      <p:pic>
        <p:nvPicPr>
          <p:cNvPr id="6146" name="Picture 2" descr="C:\Users\ecoffey\AppData\Local\Temp\Rar$DRa0.295\30029_Device_firewall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965" y="134417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ecoffey\AppData\Local\Temp\Rar$DRa0.295\30029_Device_firewall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9368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ecoffey\AppData\Local\Temp\Rar$DRa0.295\30029_Device_firewall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9728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ecoffey\AppData\Local\Temp\Rar$DRa0.295\30029_Device_firewall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360" y="131289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ecoffey\AppData\Local\Temp\Rar$DRa0.295\30029_Device_firewall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988" y="14833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C:\Users\ecoffey\AppData\Local\Temp\Rar$DRa0.295\30029_Device_firewall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028" y="169728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:\Users\ecoffey\AppData\Local\Temp\Rar$DRa0.295\30029_Device_firewall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465" y="131289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3" name="Picture 9" descr="C:\Users\ecoffey\AppData\Local\Temp\Rar$DRa0.295\30029_Device_firewall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833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C:\Users\ecoffey\AppData\Local\Temp\Rar$DRa0.295\30029_Device_firewall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407" y="341313"/>
            <a:ext cx="3191905" cy="319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5" name="Picture 11" descr="C:\Users\ecoffey\AppData\Local\Temp\Rar$DRa0.295\30029_Device_firewall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497" y="16798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C:\Users\ecoffey\AppData\Local\Temp\Rar$DRa0.295\30029_Device_firewall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26" y="131080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7" name="Picture 13" descr="C:\Users\ecoffey\AppData\Local\Temp\Rar$DRa0.295\30029_Device_firewall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89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C:\Users\ecoffey\AppData\Local\Temp\Rar$DRa0.295\30029_Device_firewall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247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9" name="Picture 15" descr="C:\Users\ecoffey\AppData\Local\Temp\Rar$DRa0.295\30029_Device_firewall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15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C:\Users\ecoffey\AppData\Local\Temp\Rar$DRa0.295\30029_Device_firewall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15" y="2837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1" name="Picture 17" descr="C:\Users\ecoffey\AppData\Local\Temp\Rar$DRa0.295\30029_Device_firewall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05951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C:\Users\ecoffey\AppData\Local\Temp\Rar$DRa0.295\30029_Device_firewall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948" y="2658601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3" name="Picture 19" descr="C:\Users\ecoffey\AppData\Local\Temp\Rar$DRa0.295\30029_Device_firewall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1948" y="2837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C:\Users\ecoffey\AppData\Local\Temp\Rar$DRa0.295\30029_Device_firewall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5951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5" name="Picture 21" descr="C:\Users\ecoffey\AppData\Local\Temp\Rar$DRa0.295\30029_Device_firewall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6690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C:\Users\ecoffey\AppData\Local\Temp\Rar$DRa0.295\30029_Device_firewall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7" name="Picture 23" descr="C:\Users\ecoffey\AppData\Local\Temp\Rar$DRa0.295\30029_Device_firewall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5951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8" name="Picture 24" descr="C:\Users\ecoffey\AppData\Local\Temp\Rar$DRa0.295\30029_Device_firewall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355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9" name="Picture 25" descr="C:\Users\ecoffey\AppData\Local\Temp\Rar$DRa0.295\30029_Device_firewall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1875" y="2837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0" name="Picture 26" descr="C:\Users\ecoffey\AppData\Local\Temp\Rar$DRa0.295\30029_Device_firewall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619" y="599381"/>
            <a:ext cx="3191905" cy="319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1" name="Picture 27" descr="C:\Users\ecoffey\AppData\Local\Temp\Rar$DRa0.295\30029_Device_firewall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895" y="305951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2" name="Picture 28" descr="C:\Users\ecoffey\AppData\Local\Temp\Rar$DRa0.295\30029_Device_firewall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395" y="137176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3" name="Picture 29" descr="C:\Users\ecoffey\AppData\Local\Temp\Rar$DRa0.295\30029_Device_firewall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721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4" name="Picture 30" descr="C:\Users\ecoffey\AppData\Local\Temp\Rar$DRa0.295\30029_Device_firewall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295\30029_Device_firewall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068" y="266378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295\30029_Device_firewall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588" y="283837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295\30029_Device_firewall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6010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ecoffey\AppData\Local\Temp\Rar$DRa0.963\Cisco Icons November\30029_Device_firewall_3130\Png_256\30029_Device_firewall_3130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407" y="1073150"/>
            <a:ext cx="1955556" cy="269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ecoffey\AppData\Local\Temp\Rar$DRa0.963\Cisco Icons November\30029_Device_firewall_3130\Png_256\30029_Device_firewall_3130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951" y="1202301"/>
            <a:ext cx="1955556" cy="269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ecoffey\AppData\Local\Temp\Rar$DRa0.963\Cisco Icons November\30029_Device_firewall_3130\Png_256\30029_Device_firewall_3130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310807"/>
            <a:ext cx="1955556" cy="269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C:\Users\ecoffey\AppData\Local\Temp\Rar$DRa0.963\Cisco Icons November\30029_Device_firewall_3130\Png_256\30029_Device_firewall_3130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266" y="1455781"/>
            <a:ext cx="1955556" cy="269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:\Users\ecoffey\AppData\Local\Temp\Rar$DRa0.963\Cisco Icons November\30029_Device_firewall_3130\Png_256\30029_Device_firewall_3130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652438"/>
            <a:ext cx="1955556" cy="269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7" name="Picture 7" descr="C:\Users\ecoffey\AppData\Local\Temp\Rar$DRa0.963\Cisco Icons November\30029_Device_firewall_3130\Png_256\30029_Device_firewall_3130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51670"/>
            <a:ext cx="1955556" cy="269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:\Users\ecoffey\AppData\Local\Temp\Rar$DRa0.963\Cisco Icons November\30029_Device_firewall_3130\Png_256\30029_Device_firewall_3130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629" y="1995686"/>
            <a:ext cx="1955556" cy="269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386957"/>
      </p:ext>
    </p:extLst>
  </p:cSld>
  <p:clrMapOvr>
    <a:masterClrMapping/>
  </p:clrMapOvr>
  <p:transition spd="med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Firewall Service Module</a:t>
            </a:r>
          </a:p>
        </p:txBody>
      </p:sp>
      <p:pic>
        <p:nvPicPr>
          <p:cNvPr id="7170" name="Picture 2" descr="C:\Users\ecoffey\AppData\Local\Temp\Rar$DRa0.595\30030_Device_firewall_service_module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1632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ecoffey\AppData\Local\Temp\Rar$DRa0.595\30030_Device_firewall_service_module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7162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ecoffey\AppData\Local\Temp\Rar$DRa0.595\30030_Device_firewall_service_module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ecoffey\AppData\Local\Temp\Rar$DRa0.595\30030_Device_firewall_service_module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378" y="131632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:\Users\ecoffey\AppData\Local\Temp\Rar$DRa0.595\30030_Device_firewall_service_module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925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" descr="C:\Users\ecoffey\AppData\Local\Temp\Rar$DRa0.595\30030_Device_firewall_service_module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69936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:\Users\ecoffey\AppData\Local\Temp\Rar$DRa0.595\30030_Device_firewall_service_module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441" y="134970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7" name="Picture 9" descr="C:\Users\ecoffey\AppData\Local\Temp\Rar$DRa0.595\30030_Device_firewall_service_module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18" y="14925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C:\Users\ecoffey\AppData\Local\Temp\Rar$DRa0.595\30030_Device_firewall_service_module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779" y="228371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9" name="Picture 11" descr="C:\Users\ecoffey\AppData\Local\Temp\Rar$DRa0.595\30030_Device_firewall_service_module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324" y="169728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C:\Users\ecoffey\AppData\Local\Temp\Rar$DRa0.595\30030_Device_firewall_service_module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726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1" name="Picture 13" descr="C:\Users\ecoffey\AppData\Local\Temp\Rar$DRa0.595\30030_Device_firewall_service_module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44" y="14695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C:\Users\ecoffey\AppData\Local\Temp\Rar$DRa0.595\30030_Device_firewall_service_module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17" y="169728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3" name="Picture 15" descr="C:\Users\ecoffey\AppData\Local\Temp\Rar$DRa0.595\30030_Device_firewall_service_module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64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C:\Users\ecoffey\AppData\Local\Temp\Rar$DRa0.595\30030_Device_firewall_service_module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3230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5" name="Picture 17" descr="C:\Users\ecoffey\AppData\Local\Temp\Rar$DRa0.595\30030_Device_firewall_service_module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07789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C:\Users\ecoffey\AppData\Local\Temp\Rar$DRa0.595\30030_Device_firewall_service_module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5029" y="26644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7" name="Picture 19" descr="C:\Users\ecoffey\AppData\Local\Temp\Rar$DRa0.595\30030_Device_firewall_service_module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426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 descr="C:\Users\ecoffey\AppData\Local\Temp\Rar$DRa0.595\30030_Device_firewall_service_module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6191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9" name="Picture 21" descr="C:\Users\ecoffey\AppData\Local\Temp\Rar$DRa0.595\30030_Device_firewall_service_module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767" y="266238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 descr="C:\Users\ecoffey\AppData\Local\Temp\Rar$DRa0.595\30030_Device_firewall_service_module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530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1" name="Picture 23" descr="C:\Users\ecoffey\AppData\Local\Temp\Rar$DRa0.595\30030_Device_firewall_service_module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2" name="Picture 24" descr="C:\Users\ecoffey\AppData\Local\Temp\Rar$DRa0.595\30030_Device_firewall_service_module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3" name="Picture 25" descr="C:\Users\ecoffey\AppData\Local\Temp\Rar$DRa0.595\30030_Device_firewall_service_module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8426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4" name="Picture 26" descr="C:\Users\ecoffey\AppData\Local\Temp\Rar$DRa0.595\30030_Device_firewall_service_module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85305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5" name="Picture 27" descr="C:\Users\ecoffey\AppData\Local\Temp\Rar$DRa0.595\30030_Device_firewall_service_module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6" name="Picture 28" descr="C:\Users\ecoffey\AppData\Local\Temp\Rar$DRa0.595\30030_Device_firewall_service_module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7" name="Picture 29" descr="C:\Users\ecoffey\AppData\Local\Temp\Rar$DRa0.595\30030_Device_firewall_service_module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49259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8" name="Picture 30" descr="C:\Users\ecoffey\AppData\Local\Temp\Rar$DRa0.595\30030_Device_firewall_service_module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595\30030_Device_firewall_service_module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66378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595\30030_Device_firewall_service_module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84327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595\30030_Device_firewall_service_module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639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5540465"/>
      </p:ext>
    </p:extLst>
  </p:cSld>
  <p:clrMapOvr>
    <a:masterClrMapping/>
  </p:clrMapOvr>
  <p:transition spd="med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</a:t>
            </a:r>
          </a:p>
        </p:txBody>
      </p:sp>
      <p:pic>
        <p:nvPicPr>
          <p:cNvPr id="8194" name="Picture 2" descr="C:\Users\ecoffey\AppData\Local\Temp\Rar$DRa0.762\30031_Device_generic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553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ecoffey\AppData\Local\Temp\Rar$DRa0.762\30031_Device_generic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553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ecoffey\AppData\Local\Temp\Rar$DRa0.762\30031_Device_generic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7" name="Picture 5" descr="C:\Users\ecoffey\AppData\Local\Temp\Rar$DRa0.762\30031_Device_generic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728" y="13220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:\Users\ecoffey\AppData\Local\Temp\Rar$DRa0.762\30031_Device_generic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2248" y="146698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9" name="Picture 7" descr="C:\Users\ecoffey\AppData\Local\Temp\Rar$DRa0.762\30031_Device_generic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9543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C:\Users\ecoffey\AppData\Local\Temp\Rar$DRa0.762\30031_Device_generic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13220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1" name="Picture 9" descr="C:\Users\ecoffey\AppData\Local\Temp\Rar$DRa0.762\30031_Device_generic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695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C:\Users\ecoffey\AppData\Local\Temp\Rar$DRa0.762\30031_Device_generic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2741" y="339502"/>
            <a:ext cx="3577731" cy="357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3" name="Picture 11" descr="C:\Users\ecoffey\AppData\Local\Temp\Rar$DRa0.762\30031_Device_generic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C:\Users\ecoffey\AppData\Local\Temp\Rar$DRa0.762\30031_Device_generic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26" y="127560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5" name="Picture 13" descr="C:\Users\ecoffey\AppData\Local\Temp\Rar$DRa0.762\30031_Device_generic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26" y="144702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C:\Users\ecoffey\AppData\Local\Temp\Rar$DRa0.762\30031_Device_generic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54" y="167223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7" name="Picture 15" descr="C:\Users\ecoffey\AppData\Local\Temp\Rar$DRa0.762\30031_Device_generic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 descr="C:\Users\ecoffey\AppData\Local\Temp\Rar$DRa0.762\30031_Device_generic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9" name="Picture 17" descr="C:\Users\ecoffey\AppData\Local\Temp\Rar$DRa0.762\30031_Device_generic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0" name="Picture 18" descr="C:\Users\ecoffey\AppData\Local\Temp\Rar$DRa0.762\30031_Device_generic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6414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1" name="Picture 19" descr="C:\Users\ecoffey\AppData\Local\Temp\Rar$DRa0.762\30031_Device_generic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2" name="Picture 20" descr="C:\Users\ecoffey\AppData\Local\Temp\Rar$DRa0.762\30031_Device_generic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594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3" name="Picture 21" descr="C:\Users\ecoffey\AppData\Local\Temp\Rar$DRa0.762\30031_Device_generic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04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4" name="Picture 22" descr="C:\Users\ecoffey\AppData\Local\Temp\Rar$DRa0.762\30031_Device_generic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093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5" name="Picture 23" descr="C:\Users\ecoffey\AppData\Local\Temp\Rar$DRa0.762\30031_Device_generic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594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6" name="Picture 24" descr="C:\Users\ecoffey\AppData\Local\Temp\Rar$DRa0.762\30031_Device_generic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8205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7" name="Picture 25" descr="C:\Users\ecoffey\AppData\Local\Temp\Rar$DRa0.762\30031_Device_generic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8" name="Picture 26" descr="C:\Users\ecoffey\AppData\Local\Temp\Rar$DRa0.762\30031_Device_generic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506187"/>
            <a:ext cx="3577731" cy="357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19" name="Picture 27" descr="C:\Users\ecoffey\AppData\Local\Temp\Rar$DRa0.762\30031_Device_generic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856" y="30594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0" name="Picture 28" descr="C:\Users\ecoffey\AppData\Local\Temp\Rar$DRa0.762\30031_Device_generic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1" name="Picture 29" descr="C:\Users\ecoffey\AppData\Local\Temp\Rar$DRa0.762\30031_Device_generic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22" name="Picture 30" descr="C:\Users\ecoffey\AppData\Local\Temp\Rar$DRa0.762\30031_Device_generic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762\30031_Device_generic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7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762\30031_Device_generic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266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762\30031_Device_generic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07047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ecoffey\AppData\Local\Temp\Rar$DRa0.062\Cisco Icons November\30031_Device_generic_3048\Png_256\30029_Device_firewall_3130_admindown_256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771550"/>
            <a:ext cx="3161905" cy="32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ecoffey\AppData\Local\Temp\Rar$DRa0.062\Cisco Icons November\30031_Device_generic_3048\Png_256\30029_Device_firewall_3130_critical_256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946353"/>
            <a:ext cx="3161905" cy="32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ecoffey\AppData\Local\Temp\Rar$DRa0.062\Cisco Icons November\30031_Device_generic_3048\Png_256\30029_Device_firewall_3130_major_256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018361"/>
            <a:ext cx="3161905" cy="32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 descr="C:\Users\ecoffey\AppData\Local\Temp\Rar$DRa0.062\Cisco Icons November\30031_Device_generic_3048\Png_256\30029_Device_firewall_3130_minor_256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872" y="1129233"/>
            <a:ext cx="3161905" cy="32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C:\Users\ecoffey\AppData\Local\Temp\Rar$DRa0.062\Cisco Icons November\30031_Device_generic_3048\Png_256\30029_Device_firewall_3130_unknown_256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1201241"/>
            <a:ext cx="3161905" cy="32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1" name="Picture 7" descr="C:\Users\ecoffey\AppData\Local\Temp\Rar$DRa0.062\Cisco Icons November\30031_Device_generic_3048\Png_256\30029_Device_firewall_3130_unmanaged_256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1337812"/>
            <a:ext cx="3161905" cy="32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C:\Users\ecoffey\AppData\Local\Temp\Rar$DRa0.062\Cisco Icons November\30031_Device_generic_3048\Png_256\30029_Device_firewall_3130_warning_256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693" y="1443990"/>
            <a:ext cx="3161905" cy="3250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604175"/>
      </p:ext>
    </p:extLst>
  </p:cSld>
  <p:clrMapOvr>
    <a:masterClrMapping/>
  </p:clrMapOvr>
  <p:transition spd="med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Building</a:t>
            </a:r>
          </a:p>
        </p:txBody>
      </p:sp>
      <p:pic>
        <p:nvPicPr>
          <p:cNvPr id="9218" name="Picture 2" descr="C:\Users\ecoffey\AppData\Local\Temp\Rar$DRa0.080\30032_Device_generic_building_default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06" y="133753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ecoffey\AppData\Local\Temp\Rar$DRa0.080\30032_Device_generic_building_default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06" y="149163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:\Users\ecoffey\AppData\Local\Temp\Rar$DRa0.080\30032_Device_generic_building_default_25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92367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C:\Users\ecoffey\AppData\Local\Temp\Rar$DRa0.080\30032_Device_generic_building_default_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110750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ASA 5500</a:t>
            </a:r>
          </a:p>
        </p:txBody>
      </p:sp>
      <p:pic>
        <p:nvPicPr>
          <p:cNvPr id="2050" name="Picture 2" descr="C:\Users\ecoffey\AppData\Local\Temp\Rar$DRa0.758\30002_Device_asa5500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63" y="130848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ecoffey\AppData\Local\Temp\Rar$DRa0.758\30002_Device_asa5500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695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ecoffey\AppData\Local\Temp\Rar$DRa0.758\30002_Device_asa5500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84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ecoffey\AppData\Local\Temp\Rar$DRa0.758\30002_Device_asa5500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712" y="130848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ecoffey\AppData\Local\Temp\Rar$DRa0.758\30002_Device_asa5500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926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C:\Users\ecoffey\AppData\Local\Temp\Rar$DRa0.758\30002_Device_asa5500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70853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ecoffey\AppData\Local\Temp\Rar$DRa0.758\30002_Device_asa5500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30169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C:\Users\ecoffey\AppData\Local\Temp\Rar$DRa0.758\30002_Device_asa5500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4926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:\Users\ecoffey\AppData\Local\Temp\Rar$DRa0.758\30002_Device_asa5500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465" y="185867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C:\Users\ecoffey\AppData\Local\Temp\Rar$DRa0.758\30002_Device_asa5500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832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:\Users\ecoffey\AppData\Local\Temp\Rar$DRa0.758\30002_Device_asa5500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648" y="128665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C:\Users\ecoffey\AppData\Local\Temp\Rar$DRa0.758\30002_Device_asa5500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695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C:\Users\ecoffey\AppData\Local\Temp\Rar$DRa0.758\30002_Device_asa5500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8579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C:\Users\ecoffey\AppData\Local\Temp\Rar$DRa0.758\30002_Device_asa5500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71211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C:\Users\ecoffey\AppData\Local\Temp\Rar$DRa0.758\30002_Device_asa5500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8765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 descr="C:\Users\ecoffey\AppData\Local\Temp\Rar$DRa0.758\30002_Device_asa5500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932" y="3079921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:\Users\ecoffey\AppData\Local\Temp\Rar$DRa0.758\30002_Device_asa5500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743" y="267822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C:\Users\ecoffey\AppData\Local\Temp\Rar$DRa0.758\30002_Device_asa5500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336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C:\Users\ecoffey\AppData\Local\Temp\Rar$DRa0.758\30002_Device_asa5500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8730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C:\Users\ecoffey\AppData\Local\Temp\Rar$DRa0.758\30002_Device_asa5500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67822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C:\Users\ecoffey\AppData\Local\Temp\Rar$DRa0.758\30002_Device_asa5500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85305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3" descr="C:\Users\ecoffey\AppData\Local\Temp\Rar$DRa0.758\30002_Device_asa5500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8930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C:\Users\ecoffey\AppData\Local\Temp\Rar$DRa0.758\30002_Device_asa5500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951" y="26631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5" descr="C:\Users\ecoffey\AppData\Local\Temp\Rar$DRa0.758\30002_Device_asa5500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919" y="282461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C:\Users\ecoffey\AppData\Local\Temp\Rar$DRa0.758\30002_Device_asa5500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85305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 descr="C:\Users\ecoffey\AppData\Local\Temp\Rar$DRa0.758\30002_Device_asa5500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974" y="30594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C:\Users\ecoffey\AppData\Local\Temp\Rar$DRa0.758\30002_Device_asa5500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4761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7" name="Picture 29" descr="C:\Users\ecoffey\AppData\Local\Temp\Rar$DRa0.758\30002_Device_asa5500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0291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C:\Users\ecoffey\AppData\Local\Temp\Rar$DRa0.758\30002_Device_asa5500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8" descr="C:\Users\ecoffey\AppData\Local\Temp\Rar$DRa0.758\30002_Device_asa5500_unknown_16.png"/>
          <p:cNvPicPr>
            <a:picLocks noChangeAspect="1" noChangeArrowheads="1"/>
          </p:cNvPicPr>
          <p:nvPr/>
        </p:nvPicPr>
        <p:blipFill>
          <a:blip r:embed="rId18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06" y="267822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9" descr="C:\Users\ecoffey\AppData\Local\Temp\Rar$DRa0.758\30002_Device_asa5500_unknown_24.png"/>
          <p:cNvPicPr>
            <a:picLocks noChangeAspect="1" noChangeArrowheads="1"/>
          </p:cNvPicPr>
          <p:nvPr/>
        </p:nvPicPr>
        <p:blipFill>
          <a:blip r:embed="rId19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43" y="28336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0" descr="C:\Users\ecoffey\AppData\Local\Temp\Rar$DRa0.758\30002_Device_asa5500_unknown_64.png"/>
          <p:cNvPicPr>
            <a:picLocks noChangeAspect="1" noChangeArrowheads="1"/>
          </p:cNvPicPr>
          <p:nvPr/>
        </p:nvPicPr>
        <p:blipFill>
          <a:blip r:embed="rId20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335" y="3087303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7192219"/>
      </p:ext>
    </p:extLst>
  </p:cSld>
  <p:clrMapOvr>
    <a:masterClrMapping/>
  </p:clrMapOvr>
  <p:transition spd="med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Gateway</a:t>
            </a:r>
          </a:p>
        </p:txBody>
      </p:sp>
      <p:pic>
        <p:nvPicPr>
          <p:cNvPr id="10242" name="Picture 2" descr="C:\Users\ecoffey\AppData\Local\Temp\Rar$DRa0.591\30033_Device_generic_gateway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32132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ecoffey\AppData\Local\Temp\Rar$DRa0.591\30033_Device_generic_gateway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703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:\Users\ecoffey\AppData\Local\Temp\Rar$DRa0.591\30033_Device_generic_gateway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68948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C:\Users\ecoffey\AppData\Local\Temp\Rar$DRa0.591\30033_Device_generic_gateway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32132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C:\Users\ecoffey\AppData\Local\Temp\Rar$DRa0.591\30033_Device_generic_gateway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50253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7" name="Picture 7" descr="C:\Users\ecoffey\AppData\Local\Temp\Rar$DRa0.591\30033_Device_generic_gateway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8948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C:\Users\ecoffey\AppData\Local\Temp\Rar$DRa0.591\30033_Device_generic_gateway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34844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9" name="Picture 9" descr="C:\Users\ecoffey\AppData\Local\Temp\Rar$DRa0.591\30033_Device_generic_gateway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50253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C:\Users\ecoffey\AppData\Local\Temp\Rar$DRa0.591\30033_Device_generic_gateway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2139702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1" name="Picture 11" descr="C:\Users\ecoffey\AppData\Local\Temp\Rar$DRa0.591\30033_Device_generic_gateway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68948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C:\Users\ecoffey\AppData\Local\Temp\Rar$DRa0.591\30033_Device_generic_gateway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28748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3" name="Picture 13" descr="C:\Users\ecoffey\AppData\Local\Temp\Rar$DRa0.591\30033_Device_generic_gateway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37" y="14703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C:\Users\ecoffey\AppData\Local\Temp\Rar$DRa0.591\30033_Device_generic_gateway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37" y="168948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5" name="Picture 15" descr="C:\Users\ecoffey\AppData\Local\Temp\Rar$DRa0.591\30033_Device_generic_gateway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63020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C:\Users\ecoffey\AppData\Local\Temp\Rar$DRa0.591\30033_Device_generic_gateway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37" y="283102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7" name="Picture 17" descr="C:\Users\ecoffey\AppData\Local\Temp\Rar$DRa0.591\30033_Device_generic_gateway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37" y="306084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8" name="Picture 18" descr="C:\Users\ecoffey\AppData\Local\Temp\Rar$DRa0.591\30033_Device_generic_gateway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70910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9" name="Picture 19" descr="C:\Users\ecoffey\AppData\Local\Temp\Rar$DRa0.591\30033_Device_generic_gateway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816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0" name="Picture 20" descr="C:\Users\ecoffey\AppData\Local\Temp\Rar$DRa0.591\30033_Device_generic_gateway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0756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1" name="Picture 21" descr="C:\Users\ecoffey\AppData\Local\Temp\Rar$DRa0.591\30033_Device_generic_gateway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791" y="2695756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2" name="Picture 22" descr="C:\Users\ecoffey\AppData\Local\Temp\Rar$DRa0.591\30033_Device_generic_gateway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816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3" name="Picture 23" descr="C:\Users\ecoffey\AppData\Local\Temp\Rar$DRa0.591\30033_Device_generic_gateway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4" name="Picture 24" descr="C:\Users\ecoffey\AppData\Local\Temp\Rar$DRa0.591\30033_Device_generic_gateway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42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5" name="Picture 25" descr="C:\Users\ecoffey\AppData\Local\Temp\Rar$DRa0.591\30033_Device_generic_gateway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142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6" name="Picture 26" descr="C:\Users\ecoffey\AppData\Local\Temp\Rar$DRa0.591\30033_Device_generic_gateway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81559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7" name="Picture 27" descr="C:\Users\ecoffey\AppData\Local\Temp\Rar$DRa0.591\30033_Device_generic_gateway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07580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8" name="Picture 28" descr="C:\Users\ecoffey\AppData\Local\Temp\Rar$DRa0.591\30033_Device_generic_gateway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48443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9" name="Picture 29" descr="C:\Users\ecoffey\AppData\Local\Temp\Rar$DRa0.591\30033_Device_generic_gateway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0253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0" name="Picture 30" descr="C:\Users\ecoffey\AppData\Local\Temp\Rar$DRa0.591\30033_Device_generic_gateway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685419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591\30033_Device_generic_gateway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643758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591\30033_Device_generic_gateway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826638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591\30033_Device_generic_gateway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282" y="30868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028852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ASR 5500</a:t>
            </a:r>
          </a:p>
        </p:txBody>
      </p:sp>
      <p:pic>
        <p:nvPicPr>
          <p:cNvPr id="3074" name="Picture 2" descr="C:\Users\ecoffey\AppData\Local\Temp\Rar$DRa0.832\30003_Device_ASR5000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84" y="135214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ecoffey\AppData\Local\Temp\Rar$DRa0.832\30003_Device_ASR5000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00" y="15019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ecoffey\AppData\Local\Temp\Rar$DRa0.832\30003_Device_ASR5000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1908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ecoffey\AppData\Local\Temp\Rar$DRa0.832\30003_Device_ASR5000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899" y="134312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ecoffey\AppData\Local\Temp\Rar$DRa0.832\30003_Device_ASR5000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899" y="15019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ecoffey\AppData\Local\Temp\Rar$DRa0.832\30003_Device_ASR5000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0852" y="171908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ecoffey\AppData\Local\Temp\Rar$DRa0.832\30003_Device_ASR5000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792" y="134312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ecoffey\AppData\Local\Temp\Rar$DRa0.832\30003_Device_ASR5000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792" y="15019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Users\ecoffey\AppData\Local\Temp\Rar$DRa0.832\30003_Device_ASR5000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177927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C:\Users\ecoffey\AppData\Local\Temp\Rar$DRa0.832\30003_Device_ASR5000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792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:\Users\ecoffey\AppData\Local\Temp\Rar$DRa0.832\30003_Device_ASR5000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52149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C:\Users\ecoffey\AppData\Local\Temp\Rar$DRa0.832\30003_Device_ASR5000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65" y="150194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:\Users\ecoffey\AppData\Local\Temp\Rar$DRa0.832\30003_Device_ASR5000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27735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7" name="Picture 15" descr="C:\Users\ecoffey\AppData\Local\Temp\Rar$DRa0.832\30003_Device_ASR5000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85" y="265717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C:\Users\ecoffey\AppData\Local\Temp\Rar$DRa0.832\30003_Device_ASR5000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85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9" name="Picture 17" descr="C:\Users\ecoffey\AppData\Local\Temp\Rar$DRa0.832\30003_Device_ASR5000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85" y="306925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C:\Users\ecoffey\AppData\Local\Temp\Rar$DRa0.832\30003_Device_ASR5000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7261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1" name="Picture 19" descr="C:\Users\ecoffey\AppData\Local\Temp\Rar$DRa0.832\30003_Device_ASR5000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434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C:\Users\ecoffey\AppData\Local\Temp\Rar$DRa0.832\30003_Device_ASR5000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06925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3" name="Picture 21" descr="C:\Users\ecoffey\AppData\Local\Temp\Rar$DRa0.832\30003_Device_ASR5000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760" y="266018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C:\Users\ecoffey\AppData\Local\Temp\Rar$DRa0.832\30003_Device_ASR5000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8434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5" name="Picture 23" descr="C:\Users\ecoffey\AppData\Local\Temp\Rar$DRa0.832\30003_Device_ASR5000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06925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C:\Users\ecoffey\AppData\Local\Temp\Rar$DRa0.832\30003_Device_ASR5000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967" y="26327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7" name="Picture 25" descr="C:\Users\ecoffey\AppData\Local\Temp\Rar$DRa0.832\30003_Device_ASR5000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967" y="281559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C:\Users\ecoffey\AppData\Local\Temp\Rar$DRa0.832\30003_Device_ASR5000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853055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9" name="Picture 27" descr="C:\Users\ecoffey\AppData\Local\Temp\Rar$DRa0.832\30003_Device_ASR5000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967" y="305943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C:\Users\ecoffey\AppData\Local\Temp\Rar$DRa0.832\30003_Device_ASR5000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34312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1" name="Picture 29" descr="C:\Users\ecoffey\AppData\Local\Temp\Rar$DRa0.832\30003_Device_ASR5000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0495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2" name="Picture 30" descr="C:\Users\ecoffey\AppData\Local\Temp\Rar$DRa0.832\30003_Device_ASR5000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0765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8" descr="C:\Users\ecoffey\AppData\Local\Temp\Rar$DRa0.832\30003_Device_ASR5000_unknown_16.png"/>
          <p:cNvPicPr>
            <a:picLocks noChangeAspect="1" noChangeArrowheads="1"/>
          </p:cNvPicPr>
          <p:nvPr/>
        </p:nvPicPr>
        <p:blipFill>
          <a:blip r:embed="rId18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640" y="2672615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9" descr="C:\Users\ecoffey\AppData\Local\Temp\Rar$DRa0.832\30003_Device_ASR5000_unknown_24.png"/>
          <p:cNvPicPr>
            <a:picLocks noChangeAspect="1" noChangeArrowheads="1"/>
          </p:cNvPicPr>
          <p:nvPr/>
        </p:nvPicPr>
        <p:blipFill>
          <a:blip r:embed="rId19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640" y="2843463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0" descr="C:\Users\ecoffey\AppData\Local\Temp\Rar$DRa0.832\30003_Device_ASR5000_unknown_64.png"/>
          <p:cNvPicPr>
            <a:picLocks noChangeAspect="1" noChangeArrowheads="1"/>
          </p:cNvPicPr>
          <p:nvPr/>
        </p:nvPicPr>
        <p:blipFill>
          <a:blip r:embed="rId20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640" y="3069256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120959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ATA</a:t>
            </a:r>
          </a:p>
        </p:txBody>
      </p:sp>
      <p:pic>
        <p:nvPicPr>
          <p:cNvPr id="1026" name="Picture 2" descr="C:\Users\ecoffey\AppData\Local\Temp\Rar$DRa0.532\Device_ATA_3087_admindown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7486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ecoffey\AppData\Local\Temp\Rar$DRa0.532\Device_ATA_3087_admindown_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34" y="1656129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ecoffey\AppData\Local\Temp\Rar$DRa0.532\Device_ATA_3087_admindown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95987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ecoffey\AppData\Local\Temp\Rar$DRa0.532\Device_ATA_3087_critical_1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4293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ecoffey\AppData\Local\Temp\Rar$DRa0.532\Device_ATA_3087_critical_2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006" y="160643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ecoffey\AppData\Local\Temp\Rar$DRa0.532\Device_ATA_3087_critical_6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006" y="178931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ecoffey\AppData\Local\Temp\Rar$DRa0.532\Device_ATA_3087_default_1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8704" y="145597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ecoffey\AppData\Local\Temp\Rar$DRa0.532\Device_ATA_3087_default_2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442" y="1596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ecoffey\AppData\Local\Temp\Rar$DRa0.532\Device_ATA_3087_default_256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510790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ecoffey\AppData\Local\Temp\Rar$DRa0.532\Device_ATA_3087_default_64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442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Users\ecoffey\AppData\Local\Temp\Rar$DRa0.532\Device_ATA_3087_major_16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429337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Users\ecoffey\AppData\Local\Temp\Rar$DRa0.532\Device_ATA_3087_major_24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1596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:\Users\ecoffey\AppData\Local\Temp\Rar$DRa0.532\Device_ATA_3087_major_64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C:\Users\ecoffey\AppData\Local\Temp\Rar$DRa0.532\Device_ATA_3087_minor_16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78091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:\Users\ecoffey\AppData\Local\Temp\Rar$DRa0.532\Device_ATA_3087_minor_24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296999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C:\Users\ecoffey\AppData\Local\Temp\Rar$DRa0.532\Device_ATA_3087_minor_64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66" y="315955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C:\Users\ecoffey\AppData\Local\Temp\Rar$DRa0.532\Device_ATA_3087_unknown_16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006" y="277215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C:\Users\ecoffey\AppData\Local\Temp\Rar$DRa0.532\Device_ATA_3087_unknown_24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964934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C:\Users\ecoffey\AppData\Local\Temp\Rar$DRa0.532\Device_ATA_3087_unknown_64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C:\Users\ecoffey\AppData\Local\Temp\Rar$DRa0.532\Device_ATA_3087_unmanaged_16.png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442" y="276339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C:\Users\ecoffey\AppData\Local\Temp\Rar$DRa0.532\Device_ATA_3087_unmanaged_24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6034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Picture 23" descr="C:\Users\ecoffey\AppData\Local\Temp\Rar$DRa0.532\Device_ATA_3087_unmanaged_64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159550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C:\Users\ecoffey\AppData\Local\Temp\Rar$DRa0.532\Device_ATA_3087_unreachable_16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601" y="2754630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9" name="Picture 25" descr="C:\Users\ecoffey\AppData\Local\Temp\Rar$DRa0.532\Device_ATA_3087_unreachable_24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601" y="2953671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C:\Users\ecoffey\AppData\Local\Temp\Rar$DRa0.532\Device_ATA_3087_unreachable_256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160" y="3363838"/>
            <a:ext cx="1950720" cy="195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1" name="Picture 27" descr="C:\Users\ecoffey\AppData\Local\Temp\Rar$DRa0.532\Device_ATA_3087_unreachable_64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47814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C:\Users\ecoffey\AppData\Local\Temp\Rar$DRa0.532\Device_ATA_3087_warning_16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863" y="1419622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29" descr="C:\Users\ecoffey\AppData\Local\Temp\Rar$DRa0.532\Device_ATA_3087_warning_24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596782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C:\Users\ecoffey\AppData\Local\Temp\Rar$DRa0.532\Device_ATA_3087_warning_64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1779662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ecoffey\AppData\Local\Temp\Rar$DRa0.532\Device_ATA_3087_unreachable_16.png"/>
          <p:cNvPicPr>
            <a:picLocks noChangeAspect="1" noChangeArrowheads="1"/>
          </p:cNvPicPr>
          <p:nvPr/>
        </p:nvPicPr>
        <p:blipFill>
          <a:blip r:embed="rId24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41" y="2754404"/>
            <a:ext cx="121920" cy="1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ecoffey\AppData\Local\Temp\Rar$DRa0.532\Device_ATA_3087_unreachable_24.png"/>
          <p:cNvPicPr>
            <a:picLocks noChangeAspect="1" noChangeArrowheads="1"/>
          </p:cNvPicPr>
          <p:nvPr/>
        </p:nvPicPr>
        <p:blipFill>
          <a:blip r:embed="rId25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741" y="2953445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7" descr="C:\Users\ecoffey\AppData\Local\Temp\Rar$DRa0.532\Device_ATA_3087_unreachable_64.png"/>
          <p:cNvPicPr>
            <a:picLocks noChangeAspect="1" noChangeArrowheads="1"/>
          </p:cNvPicPr>
          <p:nvPr/>
        </p:nvPicPr>
        <p:blipFill>
          <a:blip r:embed="rId27">
            <a:duotone>
              <a:prstClr val="black"/>
              <a:srgbClr val="69C4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6" y="3147588"/>
            <a:ext cx="487680" cy="48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6775677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20" y="1746716"/>
            <a:ext cx="812698" cy="4698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86" y="3106670"/>
            <a:ext cx="812698" cy="469841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49" y="3096749"/>
            <a:ext cx="812698" cy="46984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871" y="171581"/>
            <a:ext cx="3250794" cy="1828571"/>
          </a:xfrm>
          <a:prstGeom prst="rect">
            <a:avLst/>
          </a:prstGeom>
        </p:spPr>
      </p:pic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ATM Router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64" y="1741869"/>
            <a:ext cx="812698" cy="4698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907" y="1712016"/>
            <a:ext cx="812698" cy="4698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723193"/>
            <a:ext cx="812698" cy="4698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961" y="3086829"/>
            <a:ext cx="812698" cy="4698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3106670"/>
            <a:ext cx="812698" cy="4698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127" y="3086829"/>
            <a:ext cx="812698" cy="4698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746717"/>
            <a:ext cx="812698" cy="4698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672" y="554088"/>
            <a:ext cx="3250794" cy="18285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2267" y="891956"/>
            <a:ext cx="3250794" cy="182857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865" y="1229824"/>
            <a:ext cx="3250794" cy="18285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463" y="1567692"/>
            <a:ext cx="3250794" cy="182857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061" y="1905560"/>
            <a:ext cx="3250794" cy="182857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659" y="2243428"/>
            <a:ext cx="3250794" cy="182857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257" y="2581296"/>
            <a:ext cx="3250794" cy="182857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855" y="2919164"/>
            <a:ext cx="3250794" cy="1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58829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Blue theme 2014 16x9">
  <a:themeElements>
    <a:clrScheme name="Cisco Blue">
      <a:dk1>
        <a:srgbClr val="676767"/>
      </a:dk1>
      <a:lt1>
        <a:srgbClr val="FFFFFF"/>
      </a:lt1>
      <a:dk2>
        <a:srgbClr val="2968AF"/>
      </a:dk2>
      <a:lt2>
        <a:srgbClr val="FFFFFF"/>
      </a:lt2>
      <a:accent1>
        <a:srgbClr val="214794"/>
      </a:accent1>
      <a:accent2>
        <a:srgbClr val="8EBCDC"/>
      </a:accent2>
      <a:accent3>
        <a:srgbClr val="676767"/>
      </a:accent3>
      <a:accent4>
        <a:srgbClr val="57B74E"/>
      </a:accent4>
      <a:accent5>
        <a:srgbClr val="32B2DF"/>
      </a:accent5>
      <a:accent6>
        <a:srgbClr val="0D868E"/>
      </a:accent6>
      <a:hlink>
        <a:srgbClr val="2BA2D7"/>
      </a:hlink>
      <a:folHlink>
        <a:srgbClr val="2968A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195</Words>
  <Application>Microsoft Office PowerPoint</Application>
  <PresentationFormat>Affichage à l'écran (16:9)</PresentationFormat>
  <Paragraphs>66</Paragraphs>
  <Slides>60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60</vt:i4>
      </vt:variant>
    </vt:vector>
  </HeadingPairs>
  <TitlesOfParts>
    <vt:vector size="63" baseType="lpstr">
      <vt:lpstr>Arial</vt:lpstr>
      <vt:lpstr>Calibri</vt:lpstr>
      <vt:lpstr>Blue theme 2014 16x9</vt:lpstr>
      <vt:lpstr>Icon Library</vt:lpstr>
      <vt:lpstr>Cisco Unified Contact Center</vt:lpstr>
      <vt:lpstr>100base-T</vt:lpstr>
      <vt:lpstr>Access Point</vt:lpstr>
      <vt:lpstr>API Controller</vt:lpstr>
      <vt:lpstr>ASA 5500</vt:lpstr>
      <vt:lpstr>ASR 5500</vt:lpstr>
      <vt:lpstr>ATA</vt:lpstr>
      <vt:lpstr>ATM Router</vt:lpstr>
      <vt:lpstr>AXP</vt:lpstr>
      <vt:lpstr>Broadband Router</vt:lpstr>
      <vt:lpstr>Call Manager</vt:lpstr>
      <vt:lpstr>Catalyst 4500E Unified Access</vt:lpstr>
      <vt:lpstr>Cisco MediaSense</vt:lpstr>
      <vt:lpstr>Cisco 1000</vt:lpstr>
      <vt:lpstr>Cisco Instant Message  and Presence</vt:lpstr>
      <vt:lpstr>Cisco SRST Manager</vt:lpstr>
      <vt:lpstr>Cisco MediaSense</vt:lpstr>
      <vt:lpstr>Cisco Nexus 1000</vt:lpstr>
      <vt:lpstr>Cisco Nexus 5000</vt:lpstr>
      <vt:lpstr>Cisco Nexus 7000</vt:lpstr>
      <vt:lpstr>Cisco Nexus 2000</vt:lpstr>
      <vt:lpstr>Cisco Nexus 9000 in NX-OS Mode</vt:lpstr>
      <vt:lpstr>Cisco Nexus 9300 Series</vt:lpstr>
      <vt:lpstr>Cisco Nexus 9500 Series</vt:lpstr>
      <vt:lpstr>Cisco Nexus Data Broker</vt:lpstr>
      <vt:lpstr>Cisco Prime Collaboration</vt:lpstr>
      <vt:lpstr>Cisco Prime Collaboration</vt:lpstr>
      <vt:lpstr>Cisco Telepresence  Conductor</vt:lpstr>
      <vt:lpstr>Cisco Video  Communications  Server Control</vt:lpstr>
      <vt:lpstr>Cisco Video Communications  Server Expressway</vt:lpstr>
      <vt:lpstr>Cisco WebEx Meeting Server</vt:lpstr>
      <vt:lpstr>Cloud</vt:lpstr>
      <vt:lpstr>Cluster Controller</vt:lpstr>
      <vt:lpstr>Content Acquirer</vt:lpstr>
      <vt:lpstr>Content Engine</vt:lpstr>
      <vt:lpstr>Content Service Router</vt:lpstr>
      <vt:lpstr>Content Switch</vt:lpstr>
      <vt:lpstr>Présentation PowerPoint</vt:lpstr>
      <vt:lpstr>CTMS</vt:lpstr>
      <vt:lpstr>CUCM</vt:lpstr>
      <vt:lpstr>CTRS</vt:lpstr>
      <vt:lpstr>CUVC</vt:lpstr>
      <vt:lpstr>Data Center Network Manager</vt:lpstr>
      <vt:lpstr>Database</vt:lpstr>
      <vt:lpstr>Detector</vt:lpstr>
      <vt:lpstr>DPT</vt:lpstr>
      <vt:lpstr>DSLAM</vt:lpstr>
      <vt:lpstr>Dual-Band Access Point</vt:lpstr>
      <vt:lpstr>FDDI</vt:lpstr>
      <vt:lpstr>Fibre Channel Director</vt:lpstr>
      <vt:lpstr>Fibre Channel Disk Subsystem</vt:lpstr>
      <vt:lpstr>Fibre Channel Fabric Switch</vt:lpstr>
      <vt:lpstr>Fibre Channel Storage</vt:lpstr>
      <vt:lpstr>File Server</vt:lpstr>
      <vt:lpstr>Firewall</vt:lpstr>
      <vt:lpstr>Firewall Service Module</vt:lpstr>
      <vt:lpstr>Generic</vt:lpstr>
      <vt:lpstr>Generic Building</vt:lpstr>
      <vt:lpstr>Generic Gateway</vt:lpstr>
    </vt:vector>
  </TitlesOfParts>
  <Company>NDS Limited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Mitesh Gohil</dc:creator>
  <cp:lastModifiedBy>AMIR MZOUGHIA</cp:lastModifiedBy>
  <cp:revision>324</cp:revision>
  <dcterms:created xsi:type="dcterms:W3CDTF">2014-07-09T19:55:36Z</dcterms:created>
  <dcterms:modified xsi:type="dcterms:W3CDTF">2023-11-30T17:04:06Z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9934039-ae21-42ab-8848-d62b6328cef8_Enabled">
    <vt:lpwstr>true</vt:lpwstr>
  </property>
  <property fmtid="{D5CDD505-2E9C-101B-9397-08002B2CF9AE}" pid="3" name="MSIP_Label_59934039-ae21-42ab-8848-d62b6328cef8_SetDate">
    <vt:lpwstr>2022-08-26T10:12:09Z</vt:lpwstr>
  </property>
  <property fmtid="{D5CDD505-2E9C-101B-9397-08002B2CF9AE}" pid="4" name="MSIP_Label_59934039-ae21-42ab-8848-d62b6328cef8_Method">
    <vt:lpwstr>Standard</vt:lpwstr>
  </property>
  <property fmtid="{D5CDD505-2E9C-101B-9397-08002B2CF9AE}" pid="5" name="MSIP_Label_59934039-ae21-42ab-8848-d62b6328cef8_Name">
    <vt:lpwstr>LBL_05</vt:lpwstr>
  </property>
  <property fmtid="{D5CDD505-2E9C-101B-9397-08002B2CF9AE}" pid="6" name="MSIP_Label_59934039-ae21-42ab-8848-d62b6328cef8_SiteId">
    <vt:lpwstr>61ed2b68-f880-49d7-bbc9-9a645e9dcf7c</vt:lpwstr>
  </property>
  <property fmtid="{D5CDD505-2E9C-101B-9397-08002B2CF9AE}" pid="7" name="MSIP_Label_59934039-ae21-42ab-8848-d62b6328cef8_ActionId">
    <vt:lpwstr>1571f32d-5446-430a-aa8c-1bc41e15cda2</vt:lpwstr>
  </property>
  <property fmtid="{D5CDD505-2E9C-101B-9397-08002B2CF9AE}" pid="8" name="MSIP_Label_59934039-ae21-42ab-8848-d62b6328cef8_ContentBits">
    <vt:lpwstr>0</vt:lpwstr>
  </property>
</Properties>
</file>